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4" r:id="rId4"/>
  </p:sldMasterIdLst>
  <p:notesMasterIdLst>
    <p:notesMasterId r:id="rId29"/>
  </p:notesMasterIdLst>
  <p:handoutMasterIdLst>
    <p:handoutMasterId r:id="rId30"/>
  </p:handoutMasterIdLst>
  <p:sldIdLst>
    <p:sldId id="257" r:id="rId5"/>
    <p:sldId id="258" r:id="rId6"/>
    <p:sldId id="278" r:id="rId7"/>
    <p:sldId id="279" r:id="rId8"/>
    <p:sldId id="259" r:id="rId9"/>
    <p:sldId id="260" r:id="rId10"/>
    <p:sldId id="261" r:id="rId11"/>
    <p:sldId id="262" r:id="rId12"/>
    <p:sldId id="280" r:id="rId13"/>
    <p:sldId id="263" r:id="rId14"/>
    <p:sldId id="264" r:id="rId15"/>
    <p:sldId id="265" r:id="rId16"/>
    <p:sldId id="267" r:id="rId17"/>
    <p:sldId id="277" r:id="rId18"/>
    <p:sldId id="268" r:id="rId19"/>
    <p:sldId id="271" r:id="rId20"/>
    <p:sldId id="284" r:id="rId21"/>
    <p:sldId id="283" r:id="rId22"/>
    <p:sldId id="275" r:id="rId23"/>
    <p:sldId id="281" r:id="rId24"/>
    <p:sldId id="282" r:id="rId25"/>
    <p:sldId id="276" r:id="rId26"/>
    <p:sldId id="270" r:id="rId27"/>
    <p:sldId id="273" r:id="rId28"/>
  </p:sldIdLst>
  <p:sldSz cx="12192000" cy="6858000"/>
  <p:notesSz cx="6889750" cy="10018713"/>
  <p:defaultText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762DFDC-010C-5C4F-BA5C-65135AC397E6}">
          <p14:sldIdLst>
            <p14:sldId id="257"/>
            <p14:sldId id="258"/>
            <p14:sldId id="278"/>
            <p14:sldId id="279"/>
            <p14:sldId id="259"/>
            <p14:sldId id="260"/>
            <p14:sldId id="261"/>
            <p14:sldId id="262"/>
            <p14:sldId id="280"/>
            <p14:sldId id="263"/>
            <p14:sldId id="264"/>
            <p14:sldId id="265"/>
            <p14:sldId id="267"/>
            <p14:sldId id="277"/>
            <p14:sldId id="268"/>
            <p14:sldId id="271"/>
            <p14:sldId id="284"/>
            <p14:sldId id="283"/>
            <p14:sldId id="275"/>
            <p14:sldId id="281"/>
            <p14:sldId id="282"/>
            <p14:sldId id="276"/>
            <p14:sldId id="270"/>
            <p14:sldId id="27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1117" userDrawn="1">
          <p15:clr>
            <a:srgbClr val="A4A3A4"/>
          </p15:clr>
        </p15:guide>
        <p15:guide id="5" orient="horz" pos="1820" userDrawn="1">
          <p15:clr>
            <a:srgbClr val="A4A3A4"/>
          </p15:clr>
        </p15:guide>
        <p15:guide id="7" orient="horz" pos="3181" userDrawn="1">
          <p15:clr>
            <a:srgbClr val="A4A3A4"/>
          </p15:clr>
        </p15:guide>
        <p15:guide id="9" orient="horz" pos="323" userDrawn="1">
          <p15:clr>
            <a:srgbClr val="A4A3A4"/>
          </p15:clr>
        </p15:guide>
        <p15:guide id="11" pos="7265" userDrawn="1">
          <p15:clr>
            <a:srgbClr val="A4A3A4"/>
          </p15:clr>
        </p15:guide>
        <p15:guide id="12" pos="1005" userDrawn="1">
          <p15:clr>
            <a:srgbClr val="A4A3A4"/>
          </p15:clr>
        </p15:guide>
        <p15:guide id="13" orient="horz" pos="3997" userDrawn="1">
          <p15:clr>
            <a:srgbClr val="A4A3A4"/>
          </p15:clr>
        </p15:guide>
        <p15:guide id="14" orient="horz" pos="131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ECBBF04-4393-24C4-3768-70F5DD59D2D7}" name="Helén Magnusson" initials="HM" userId="a64114b64ae40712" providerId="Windows Live"/>
  <p188:author id="{B91BC7D1-5FDB-149C-DC36-C74797F07B87}" name="Josefin" initials="J" userId="S::SEEGERVALLJ@tetrapak.com::8624aedb-3b1a-494d-9cd1-449f9e48a56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3F88"/>
    <a:srgbClr val="00BDF2"/>
    <a:srgbClr val="00BDF3"/>
    <a:srgbClr val="003E88"/>
    <a:srgbClr val="000000"/>
    <a:srgbClr val="75BEEA"/>
    <a:srgbClr val="19161F"/>
    <a:srgbClr val="291D24"/>
    <a:srgbClr val="00BEF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16" autoAdjust="0"/>
    <p:restoredTop sz="76871" autoAdjust="0"/>
  </p:normalViewPr>
  <p:slideViewPr>
    <p:cSldViewPr snapToGrid="0" snapToObjects="1" showGuides="1">
      <p:cViewPr varScale="1">
        <p:scale>
          <a:sx n="97" d="100"/>
          <a:sy n="97" d="100"/>
        </p:scale>
        <p:origin x="1608" y="184"/>
      </p:cViewPr>
      <p:guideLst>
        <p:guide orient="horz" pos="2160"/>
        <p:guide pos="3840"/>
        <p:guide orient="horz" pos="1117"/>
        <p:guide orient="horz" pos="1820"/>
        <p:guide orient="horz" pos="3181"/>
        <p:guide orient="horz" pos="323"/>
        <p:guide pos="7265"/>
        <p:guide pos="1005"/>
        <p:guide orient="horz" pos="3997"/>
        <p:guide orient="horz" pos="1313"/>
      </p:guideLst>
    </p:cSldViewPr>
  </p:slideViewPr>
  <p:notesTextViewPr>
    <p:cViewPr>
      <p:scale>
        <a:sx n="100" d="100"/>
        <a:sy n="100" d="100"/>
      </p:scale>
      <p:origin x="0" y="0"/>
    </p:cViewPr>
  </p:notesTextViewPr>
  <p:sorterViewPr>
    <p:cViewPr>
      <p:scale>
        <a:sx n="71" d="100"/>
        <a:sy n="71" d="100"/>
      </p:scale>
      <p:origin x="0" y="0"/>
    </p:cViewPr>
  </p:sorterViewPr>
  <p:notesViewPr>
    <p:cSldViewPr snapToGrid="0" snapToObjects="1">
      <p:cViewPr varScale="1">
        <p:scale>
          <a:sx n="123" d="100"/>
          <a:sy n="123" d="100"/>
        </p:scale>
        <p:origin x="497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microsoft.com/office/2018/10/relationships/authors" Target="author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DBA57A6B-9A09-4D10-BEC4-B926D567FEA4}"/>
              </a:ext>
            </a:extLst>
          </p:cNvPr>
          <p:cNvSpPr>
            <a:spLocks noGrp="1"/>
          </p:cNvSpPr>
          <p:nvPr>
            <p:ph type="hdr" sz="quarter"/>
          </p:nvPr>
        </p:nvSpPr>
        <p:spPr>
          <a:xfrm>
            <a:off x="0" y="0"/>
            <a:ext cx="2985558" cy="502676"/>
          </a:xfrm>
          <a:prstGeom prst="rect">
            <a:avLst/>
          </a:prstGeom>
        </p:spPr>
        <p:txBody>
          <a:bodyPr vert="horz" lIns="96616" tIns="48308" rIns="96616" bIns="48308" rtlCol="0"/>
          <a:lstStyle>
            <a:lvl1pPr algn="l">
              <a:defRPr sz="1300"/>
            </a:lvl1pPr>
          </a:lstStyle>
          <a:p>
            <a:endParaRPr lang="sv-SE"/>
          </a:p>
        </p:txBody>
      </p:sp>
      <p:sp>
        <p:nvSpPr>
          <p:cNvPr id="3" name="Platshållare för datum 2">
            <a:extLst>
              <a:ext uri="{FF2B5EF4-FFF2-40B4-BE49-F238E27FC236}">
                <a16:creationId xmlns:a16="http://schemas.microsoft.com/office/drawing/2014/main" id="{487B9AC1-7B72-4E0F-AF69-D15AED452B9A}"/>
              </a:ext>
            </a:extLst>
          </p:cNvPr>
          <p:cNvSpPr>
            <a:spLocks noGrp="1"/>
          </p:cNvSpPr>
          <p:nvPr>
            <p:ph type="dt" sz="quarter" idx="1"/>
          </p:nvPr>
        </p:nvSpPr>
        <p:spPr>
          <a:xfrm>
            <a:off x="3902597" y="0"/>
            <a:ext cx="2985558" cy="502676"/>
          </a:xfrm>
          <a:prstGeom prst="rect">
            <a:avLst/>
          </a:prstGeom>
        </p:spPr>
        <p:txBody>
          <a:bodyPr vert="horz" lIns="96616" tIns="48308" rIns="96616" bIns="48308" rtlCol="0"/>
          <a:lstStyle>
            <a:lvl1pPr algn="r">
              <a:defRPr sz="1300"/>
            </a:lvl1pPr>
          </a:lstStyle>
          <a:p>
            <a:fld id="{7966EA66-89A9-4AA9-980A-580987251203}" type="datetimeFigureOut">
              <a:rPr lang="sv-SE" smtClean="0"/>
              <a:t>2024-07-04</a:t>
            </a:fld>
            <a:endParaRPr lang="sv-SE"/>
          </a:p>
        </p:txBody>
      </p:sp>
      <p:sp>
        <p:nvSpPr>
          <p:cNvPr id="4" name="Platshållare för sidfot 3">
            <a:extLst>
              <a:ext uri="{FF2B5EF4-FFF2-40B4-BE49-F238E27FC236}">
                <a16:creationId xmlns:a16="http://schemas.microsoft.com/office/drawing/2014/main" id="{1192DA7C-9232-44A4-AC35-677B5A6BB13D}"/>
              </a:ext>
            </a:extLst>
          </p:cNvPr>
          <p:cNvSpPr>
            <a:spLocks noGrp="1"/>
          </p:cNvSpPr>
          <p:nvPr>
            <p:ph type="ftr" sz="quarter" idx="2"/>
          </p:nvPr>
        </p:nvSpPr>
        <p:spPr>
          <a:xfrm>
            <a:off x="0" y="9516039"/>
            <a:ext cx="2985558" cy="502674"/>
          </a:xfrm>
          <a:prstGeom prst="rect">
            <a:avLst/>
          </a:prstGeom>
        </p:spPr>
        <p:txBody>
          <a:bodyPr vert="horz" lIns="96616" tIns="48308" rIns="96616" bIns="48308" rtlCol="0" anchor="b"/>
          <a:lstStyle>
            <a:lvl1pPr algn="l">
              <a:defRPr sz="1300"/>
            </a:lvl1pPr>
          </a:lstStyle>
          <a:p>
            <a:endParaRPr lang="sv-SE"/>
          </a:p>
        </p:txBody>
      </p:sp>
      <p:sp>
        <p:nvSpPr>
          <p:cNvPr id="5" name="Platshållare för bildnummer 4">
            <a:extLst>
              <a:ext uri="{FF2B5EF4-FFF2-40B4-BE49-F238E27FC236}">
                <a16:creationId xmlns:a16="http://schemas.microsoft.com/office/drawing/2014/main" id="{57B58BA2-57EF-4A8C-A98A-072038BFC32B}"/>
              </a:ext>
            </a:extLst>
          </p:cNvPr>
          <p:cNvSpPr>
            <a:spLocks noGrp="1"/>
          </p:cNvSpPr>
          <p:nvPr>
            <p:ph type="sldNum" sz="quarter" idx="3"/>
          </p:nvPr>
        </p:nvSpPr>
        <p:spPr>
          <a:xfrm>
            <a:off x="3902597" y="9516039"/>
            <a:ext cx="2985558" cy="502674"/>
          </a:xfrm>
          <a:prstGeom prst="rect">
            <a:avLst/>
          </a:prstGeom>
        </p:spPr>
        <p:txBody>
          <a:bodyPr vert="horz" lIns="96616" tIns="48308" rIns="96616" bIns="48308" rtlCol="0" anchor="b"/>
          <a:lstStyle>
            <a:lvl1pPr algn="r">
              <a:defRPr sz="1300"/>
            </a:lvl1pPr>
          </a:lstStyle>
          <a:p>
            <a:fld id="{1F120529-E383-489D-AAF3-38E61A65A698}" type="slidenum">
              <a:rPr lang="sv-SE" smtClean="0"/>
              <a:t>‹#›</a:t>
            </a:fld>
            <a:endParaRPr lang="sv-SE"/>
          </a:p>
        </p:txBody>
      </p:sp>
    </p:spTree>
    <p:extLst>
      <p:ext uri="{BB962C8B-B14F-4D97-AF65-F5344CB8AC3E}">
        <p14:creationId xmlns:p14="http://schemas.microsoft.com/office/powerpoint/2010/main" val="21741078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676"/>
          </a:xfrm>
          <a:prstGeom prst="rect">
            <a:avLst/>
          </a:prstGeom>
        </p:spPr>
        <p:txBody>
          <a:bodyPr vert="horz" lIns="96616" tIns="48308" rIns="96616" bIns="48308" rtlCol="0"/>
          <a:lstStyle>
            <a:lvl1pPr algn="l">
              <a:defRPr sz="1300" b="0" i="0">
                <a:latin typeface="Arial" panose="020B0604020202020204" pitchFamily="34" charset="0"/>
              </a:defRPr>
            </a:lvl1pPr>
          </a:lstStyle>
          <a:p>
            <a:endParaRPr lang="en-DK"/>
          </a:p>
        </p:txBody>
      </p:sp>
      <p:sp>
        <p:nvSpPr>
          <p:cNvPr id="3" name="Date Placeholder 2"/>
          <p:cNvSpPr>
            <a:spLocks noGrp="1"/>
          </p:cNvSpPr>
          <p:nvPr>
            <p:ph type="dt" idx="1"/>
          </p:nvPr>
        </p:nvSpPr>
        <p:spPr>
          <a:xfrm>
            <a:off x="3902597" y="0"/>
            <a:ext cx="2985558" cy="502676"/>
          </a:xfrm>
          <a:prstGeom prst="rect">
            <a:avLst/>
          </a:prstGeom>
        </p:spPr>
        <p:txBody>
          <a:bodyPr vert="horz" lIns="96616" tIns="48308" rIns="96616" bIns="48308" rtlCol="0"/>
          <a:lstStyle>
            <a:lvl1pPr algn="r">
              <a:defRPr sz="1300" b="0" i="0">
                <a:latin typeface="Arial" panose="020B0604020202020204" pitchFamily="34" charset="0"/>
              </a:defRPr>
            </a:lvl1pPr>
          </a:lstStyle>
          <a:p>
            <a:fld id="{6AE1E28A-936C-2341-8949-B5B6C6476E48}" type="datetimeFigureOut">
              <a:rPr lang="en-DK" smtClean="0"/>
              <a:pPr/>
              <a:t>7/4/24</a:t>
            </a:fld>
            <a:endParaRPr lang="en-DK"/>
          </a:p>
        </p:txBody>
      </p:sp>
      <p:sp>
        <p:nvSpPr>
          <p:cNvPr id="4" name="Slide Image Placeholder 3"/>
          <p:cNvSpPr>
            <a:spLocks noGrp="1" noRot="1" noChangeAspect="1"/>
          </p:cNvSpPr>
          <p:nvPr>
            <p:ph type="sldImg" idx="2"/>
          </p:nvPr>
        </p:nvSpPr>
        <p:spPr>
          <a:xfrm>
            <a:off x="439738" y="1252538"/>
            <a:ext cx="6010275" cy="3381375"/>
          </a:xfrm>
          <a:prstGeom prst="rect">
            <a:avLst/>
          </a:prstGeom>
          <a:noFill/>
          <a:ln w="12700">
            <a:solidFill>
              <a:prstClr val="black"/>
            </a:solidFill>
          </a:ln>
        </p:spPr>
        <p:txBody>
          <a:bodyPr vert="horz" lIns="96616" tIns="48308" rIns="96616" bIns="48308" rtlCol="0" anchor="ctr"/>
          <a:lstStyle/>
          <a:p>
            <a:endParaRPr lang="en-DK"/>
          </a:p>
        </p:txBody>
      </p:sp>
      <p:sp>
        <p:nvSpPr>
          <p:cNvPr id="5" name="Notes Placeholder 4"/>
          <p:cNvSpPr>
            <a:spLocks noGrp="1"/>
          </p:cNvSpPr>
          <p:nvPr>
            <p:ph type="body" sz="quarter" idx="3"/>
          </p:nvPr>
        </p:nvSpPr>
        <p:spPr>
          <a:xfrm>
            <a:off x="688975" y="4821506"/>
            <a:ext cx="5511800" cy="3944868"/>
          </a:xfrm>
          <a:prstGeom prst="rect">
            <a:avLst/>
          </a:prstGeom>
        </p:spPr>
        <p:txBody>
          <a:bodyPr vert="horz" lIns="96616" tIns="48308" rIns="96616" bIns="48308"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DK"/>
          </a:p>
        </p:txBody>
      </p:sp>
      <p:sp>
        <p:nvSpPr>
          <p:cNvPr id="6" name="Footer Placeholder 5"/>
          <p:cNvSpPr>
            <a:spLocks noGrp="1"/>
          </p:cNvSpPr>
          <p:nvPr>
            <p:ph type="ftr" sz="quarter" idx="4"/>
          </p:nvPr>
        </p:nvSpPr>
        <p:spPr>
          <a:xfrm>
            <a:off x="0" y="9516039"/>
            <a:ext cx="2985558" cy="502674"/>
          </a:xfrm>
          <a:prstGeom prst="rect">
            <a:avLst/>
          </a:prstGeom>
        </p:spPr>
        <p:txBody>
          <a:bodyPr vert="horz" lIns="96616" tIns="48308" rIns="96616" bIns="48308" rtlCol="0" anchor="b"/>
          <a:lstStyle>
            <a:lvl1pPr algn="l">
              <a:defRPr sz="1300" b="0" i="0">
                <a:latin typeface="Arial" panose="020B0604020202020204" pitchFamily="34" charset="0"/>
              </a:defRPr>
            </a:lvl1pPr>
          </a:lstStyle>
          <a:p>
            <a:endParaRPr lang="en-DK"/>
          </a:p>
        </p:txBody>
      </p:sp>
      <p:sp>
        <p:nvSpPr>
          <p:cNvPr id="7" name="Slide Number Placeholder 6"/>
          <p:cNvSpPr>
            <a:spLocks noGrp="1"/>
          </p:cNvSpPr>
          <p:nvPr>
            <p:ph type="sldNum" sz="quarter" idx="5"/>
          </p:nvPr>
        </p:nvSpPr>
        <p:spPr>
          <a:xfrm>
            <a:off x="3902597" y="9516039"/>
            <a:ext cx="2985558" cy="502674"/>
          </a:xfrm>
          <a:prstGeom prst="rect">
            <a:avLst/>
          </a:prstGeom>
        </p:spPr>
        <p:txBody>
          <a:bodyPr vert="horz" lIns="96616" tIns="48308" rIns="96616" bIns="48308" rtlCol="0" anchor="b"/>
          <a:lstStyle>
            <a:lvl1pPr algn="r">
              <a:defRPr sz="1300" b="0" i="0">
                <a:latin typeface="Arial" panose="020B0604020202020204" pitchFamily="34" charset="0"/>
              </a:defRPr>
            </a:lvl1pPr>
          </a:lstStyle>
          <a:p>
            <a:fld id="{D67987AA-8FE1-674E-A1EF-F0BAA3FF42D7}" type="slidenum">
              <a:rPr lang="en-DK" smtClean="0"/>
              <a:pPr/>
              <a:t>‹#›</a:t>
            </a:fld>
            <a:endParaRPr lang="en-DK"/>
          </a:p>
        </p:txBody>
      </p:sp>
    </p:spTree>
    <p:extLst>
      <p:ext uri="{BB962C8B-B14F-4D97-AF65-F5344CB8AC3E}">
        <p14:creationId xmlns:p14="http://schemas.microsoft.com/office/powerpoint/2010/main" val="2029380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dirty="0"/>
              <a:t>Vi skal økonomisere med jordens ressourcer. Diskutér hvordan vi kan gøre det. Reducere energiforbrug, udslip, affald. At genanvende materiale er ét skridt på vejen til at reducere brugen af jordens ressourcer.</a:t>
            </a:r>
          </a:p>
        </p:txBody>
      </p:sp>
      <p:sp>
        <p:nvSpPr>
          <p:cNvPr id="4" name="Slide Number Placeholder 3"/>
          <p:cNvSpPr>
            <a:spLocks noGrp="1"/>
          </p:cNvSpPr>
          <p:nvPr>
            <p:ph type="sldNum" sz="quarter" idx="10"/>
          </p:nvPr>
        </p:nvSpPr>
        <p:spPr/>
        <p:txBody>
          <a:bodyPr/>
          <a:lstStyle/>
          <a:p>
            <a:fld id="{D7034E92-B831-4249-938F-2B90C63D2C57}" type="slidenum">
              <a:rPr lang="en-GB" smtClean="0"/>
              <a:pPr/>
              <a:t>1</a:t>
            </a:fld>
            <a:endParaRPr lang="en-GB"/>
          </a:p>
        </p:txBody>
      </p:sp>
    </p:spTree>
    <p:extLst>
      <p:ext uri="{BB962C8B-B14F-4D97-AF65-F5344CB8AC3E}">
        <p14:creationId xmlns:p14="http://schemas.microsoft.com/office/powerpoint/2010/main" val="1407141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dirty="0">
                <a:solidFill>
                  <a:schemeClr val="tx1"/>
                </a:solidFill>
                <a:latin typeface="+mn-lt"/>
              </a:rPr>
              <a:t>1 – </a:t>
            </a:r>
            <a:r>
              <a:rPr lang="sv-SE" dirty="0">
                <a:effectLst/>
                <a:latin typeface="Helvetica Neue" panose="02000503000000020004" pitchFamily="2" charset="0"/>
              </a:rPr>
              <a:t>Den </a:t>
            </a:r>
            <a:r>
              <a:rPr lang="sv-SE" dirty="0" err="1">
                <a:effectLst/>
                <a:latin typeface="Helvetica Neue" panose="02000503000000020004" pitchFamily="2" charset="0"/>
              </a:rPr>
              <a:t>brugte</a:t>
            </a:r>
            <a:r>
              <a:rPr lang="sv-SE" dirty="0">
                <a:effectLst/>
                <a:latin typeface="Helvetica Neue" panose="02000503000000020004" pitchFamily="2" charset="0"/>
              </a:rPr>
              <a:t> emballage, inklusive kapsel, </a:t>
            </a:r>
            <a:r>
              <a:rPr lang="sv-SE" dirty="0" err="1">
                <a:effectLst/>
                <a:latin typeface="Helvetica Neue" panose="02000503000000020004" pitchFamily="2" charset="0"/>
              </a:rPr>
              <a:t>sorteres</a:t>
            </a:r>
            <a:r>
              <a:rPr lang="sv-SE" dirty="0">
                <a:effectLst/>
                <a:latin typeface="Helvetica Neue" panose="02000503000000020004" pitchFamily="2" charset="0"/>
              </a:rPr>
              <a:t> som mad- </a:t>
            </a:r>
            <a:r>
              <a:rPr lang="sv-SE" dirty="0" err="1">
                <a:effectLst/>
                <a:latin typeface="Helvetica Neue" panose="02000503000000020004" pitchFamily="2" charset="0"/>
              </a:rPr>
              <a:t>og</a:t>
            </a:r>
            <a:r>
              <a:rPr lang="sv-SE" dirty="0">
                <a:effectLst/>
                <a:latin typeface="Helvetica Neue" panose="02000503000000020004" pitchFamily="2" charset="0"/>
              </a:rPr>
              <a:t> </a:t>
            </a:r>
            <a:r>
              <a:rPr lang="sv-SE" dirty="0" err="1">
                <a:effectLst/>
                <a:latin typeface="Helvetica Neue" panose="02000503000000020004" pitchFamily="2" charset="0"/>
              </a:rPr>
              <a:t>drikkekarton</a:t>
            </a:r>
            <a:r>
              <a:rPr lang="sv-SE" dirty="0">
                <a:effectLst/>
                <a:latin typeface="Helvetica Neue" panose="02000503000000020004" pitchFamily="2" charset="0"/>
              </a:rPr>
              <a:t>.</a:t>
            </a:r>
            <a:r>
              <a:rPr lang="da-DK" sz="1200" dirty="0">
                <a:solidFill>
                  <a:schemeClr val="tx1"/>
                </a:solidFill>
                <a:latin typeface="+mn-lt"/>
              </a:rPr>
              <a:t> 2 – Emballagen transporteres til en papirfabrik. 3 – Der lægges emballagerne i vand og røres rundt, indtil fibrene svulmer op og løsnes fra lag af plast og eventuelt aluminium.  – Papirfibrene fra kartonen kan så skilles fra plastik og eventuelt aluminium. Så er det nemt at arbejde med de forskellige materialetyper. 5 – Papirfibrene bliver til ny papirmasse, som bliver til nye produkter. Plast og aluminium kan også blive til nye produkter. Mange steder går det til energi, som bruges til at drive papirfabrikken. Den energi, der produceres, er først og fremmest nødvendig for at tørre vandet væk fra den bløde papirmasse, så det kan blive til nye kartoner. </a:t>
            </a:r>
            <a:endParaRPr lang="da-DK" dirty="0"/>
          </a:p>
          <a:p>
            <a:endParaRPr lang="da-DK" dirty="0"/>
          </a:p>
        </p:txBody>
      </p:sp>
      <p:sp>
        <p:nvSpPr>
          <p:cNvPr id="4" name="Slide Number Placeholder 3"/>
          <p:cNvSpPr>
            <a:spLocks noGrp="1"/>
          </p:cNvSpPr>
          <p:nvPr>
            <p:ph type="sldNum" sz="quarter" idx="10"/>
          </p:nvPr>
        </p:nvSpPr>
        <p:spPr/>
        <p:txBody>
          <a:bodyPr/>
          <a:lstStyle/>
          <a:p>
            <a:fld id="{D7034E92-B831-4249-938F-2B90C63D2C57}" type="slidenum">
              <a:rPr lang="en-GB" smtClean="0"/>
              <a:pPr/>
              <a:t>10</a:t>
            </a:fld>
            <a:endParaRPr lang="en-GB"/>
          </a:p>
        </p:txBody>
      </p:sp>
    </p:spTree>
    <p:extLst>
      <p:ext uri="{BB962C8B-B14F-4D97-AF65-F5344CB8AC3E}">
        <p14:creationId xmlns:p14="http://schemas.microsoft.com/office/powerpoint/2010/main" val="187616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På selve fabrikken er det meget nemt at genanvende kartonemballager - ved hjælp af vand og omrøring skilles papirfibrene fra plast. Det virker lidt ligesom en husholdningsmixer, men bare meget større. Ind kommer emballage og ud kommer der papir og plast (</a:t>
            </a:r>
            <a:r>
              <a:rPr lang="da-DK" dirty="0" err="1"/>
              <a:t>PolyAl</a:t>
            </a:r>
            <a:r>
              <a:rPr lang="da-DK" dirty="0"/>
              <a:t>). </a:t>
            </a:r>
            <a:r>
              <a:rPr lang="da-DK"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Papirfibrene genanvendes til nye kartoner, og på </a:t>
            </a:r>
            <a:r>
              <a:rPr lang="da-DK" sz="1800" kern="1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Fiskeby</a:t>
            </a:r>
            <a:r>
              <a:rPr lang="da-DK"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fabrikken bruges plast og aluminium til at producere den energi, som bruges i processen. På andre anlæg kan plast </a:t>
            </a:r>
            <a:r>
              <a:rPr lang="da-DK" sz="18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og aluminium </a:t>
            </a:r>
            <a:r>
              <a:rPr lang="da-DK"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kværnes til granulat, som bruges til at fremstille nye produkter. </a:t>
            </a:r>
            <a:endParaRPr lang="sv-SE" sz="1800" dirty="0">
              <a:effectLst/>
              <a:latin typeface="Times New Roman" panose="02020603050405020304" pitchFamily="18" charset="0"/>
              <a:ea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a-DK" dirty="0"/>
              <a:t>Se filmen fra papirfabrikken </a:t>
            </a:r>
            <a:r>
              <a:rPr lang="da-DK" dirty="0" err="1"/>
              <a:t>Fiskeby</a:t>
            </a:r>
            <a:r>
              <a:rPr lang="da-DK" dirty="0"/>
              <a:t> Board i Norrköping, som genanvender kartonemballager.</a:t>
            </a:r>
          </a:p>
          <a:p>
            <a:endParaRPr lang="da-DK" dirty="0"/>
          </a:p>
        </p:txBody>
      </p:sp>
      <p:sp>
        <p:nvSpPr>
          <p:cNvPr id="4" name="Slide Number Placeholder 3"/>
          <p:cNvSpPr>
            <a:spLocks noGrp="1"/>
          </p:cNvSpPr>
          <p:nvPr>
            <p:ph type="sldNum" sz="quarter" idx="10"/>
          </p:nvPr>
        </p:nvSpPr>
        <p:spPr/>
        <p:txBody>
          <a:bodyPr/>
          <a:lstStyle/>
          <a:p>
            <a:fld id="{D7034E92-B831-4249-938F-2B90C63D2C57}" type="slidenum">
              <a:rPr lang="en-GB" smtClean="0"/>
              <a:pPr/>
              <a:t>11</a:t>
            </a:fld>
            <a:endParaRPr lang="en-GB"/>
          </a:p>
        </p:txBody>
      </p:sp>
    </p:spTree>
    <p:extLst>
      <p:ext uri="{BB962C8B-B14F-4D97-AF65-F5344CB8AC3E}">
        <p14:creationId xmlns:p14="http://schemas.microsoft.com/office/powerpoint/2010/main" val="7682360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i="1" dirty="0"/>
              <a:t>En kartonemballages livscyklus” </a:t>
            </a:r>
            <a:r>
              <a:rPr lang="da-DK" i="0" dirty="0"/>
              <a:t>b</a:t>
            </a:r>
            <a:r>
              <a:rPr lang="da-DK" dirty="0"/>
              <a:t>landt Kartondystens undervisningsmateriale. Børnene/eleverne kan tænke over, hvad de kan bruges til. De kan blive til: flyttekasser, pakker til morgenmadsprodukter, pizzabakker, familieemballager til ispinde, æggebakker, skrivepapir m.m. </a:t>
            </a:r>
          </a:p>
          <a:p>
            <a:pPr marL="0" marR="0" indent="0" algn="l" defTabSz="914400" rtl="0" eaLnBrk="1" fontAlgn="auto" latinLnBrk="0" hangingPunct="1">
              <a:lnSpc>
                <a:spcPct val="100000"/>
              </a:lnSpc>
              <a:spcBef>
                <a:spcPts val="0"/>
              </a:spcBef>
              <a:spcAft>
                <a:spcPts val="0"/>
              </a:spcAft>
              <a:buClrTx/>
              <a:buSzTx/>
              <a:buFontTx/>
              <a:buNone/>
              <a:tabLst/>
              <a:defRPr/>
            </a:pPr>
            <a:r>
              <a:rPr lang="da-DK" dirty="0"/>
              <a:t>Mælke-, yoghurt-, plantedrikke- og juicekartoner laves ikke af genanvendte fibre, men af nye, rene og ubrugte fibre fordi de skal have direkte fødevarekontakt (Der findes særlige krav til fødevare-emballering). Derfor er det vigtigt, at de brugte emballager afleveres til genanvendelse -så de kan blive til nye produkter. Kvaliteten af de papirfibre, som bruges i kartonemballager, er meget høj og er derfor en værdifuld råvare.</a:t>
            </a:r>
          </a:p>
          <a:p>
            <a:endParaRPr lang="da-DK" dirty="0"/>
          </a:p>
        </p:txBody>
      </p:sp>
      <p:sp>
        <p:nvSpPr>
          <p:cNvPr id="4" name="Slide Number Placeholder 3"/>
          <p:cNvSpPr>
            <a:spLocks noGrp="1"/>
          </p:cNvSpPr>
          <p:nvPr>
            <p:ph type="sldNum" sz="quarter" idx="10"/>
          </p:nvPr>
        </p:nvSpPr>
        <p:spPr/>
        <p:txBody>
          <a:bodyPr/>
          <a:lstStyle/>
          <a:p>
            <a:fld id="{D7034E92-B831-4249-938F-2B90C63D2C57}" type="slidenum">
              <a:rPr lang="en-GB" smtClean="0"/>
              <a:pPr/>
              <a:t>12</a:t>
            </a:fld>
            <a:endParaRPr lang="en-GB"/>
          </a:p>
        </p:txBody>
      </p:sp>
    </p:spTree>
    <p:extLst>
      <p:ext uri="{BB962C8B-B14F-4D97-AF65-F5344CB8AC3E}">
        <p14:creationId xmlns:p14="http://schemas.microsoft.com/office/powerpoint/2010/main" val="1071623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da-DK" sz="1200" baseline="0" dirty="0">
                <a:solidFill>
                  <a:schemeClr val="tx1"/>
                </a:solidFill>
                <a:effectLst/>
                <a:latin typeface="+mn-lt"/>
              </a:rPr>
              <a:t>K</a:t>
            </a:r>
            <a:r>
              <a:rPr lang="da-DK" sz="1200" dirty="0">
                <a:solidFill>
                  <a:schemeClr val="tx1"/>
                </a:solidFill>
                <a:effectLst/>
                <a:latin typeface="+mn-lt"/>
              </a:rPr>
              <a:t>onkurrencen løber til og med den 11. maj 2025. Held og lykke!</a:t>
            </a:r>
          </a:p>
        </p:txBody>
      </p:sp>
      <p:sp>
        <p:nvSpPr>
          <p:cNvPr id="4" name="Slide Number Placeholder 3"/>
          <p:cNvSpPr>
            <a:spLocks noGrp="1"/>
          </p:cNvSpPr>
          <p:nvPr>
            <p:ph type="sldNum" sz="quarter" idx="10"/>
          </p:nvPr>
        </p:nvSpPr>
        <p:spPr/>
        <p:txBody>
          <a:bodyPr/>
          <a:lstStyle/>
          <a:p>
            <a:fld id="{D7034E92-B831-4249-938F-2B90C63D2C57}" type="slidenum">
              <a:rPr lang="en-GB" smtClean="0"/>
              <a:pPr/>
              <a:t>13</a:t>
            </a:fld>
            <a:endParaRPr lang="en-GB"/>
          </a:p>
        </p:txBody>
      </p:sp>
    </p:spTree>
    <p:extLst>
      <p:ext uri="{BB962C8B-B14F-4D97-AF65-F5344CB8AC3E}">
        <p14:creationId xmlns:p14="http://schemas.microsoft.com/office/powerpoint/2010/main" val="1798936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da-DK" dirty="0"/>
              <a:t>Parallelt med Kartondysten kommer konkurrencen også til at løbe i vores nabolande Sverige og Finland. Udelukkende for at øge genanvendelsen og inspirere hinanden. Vil I vide mere om den finske version af Kartondysten eller se de bidrag, som de finske elever har indsendt i de forskellige konkurrencer, så gå ind på  </a:t>
            </a:r>
            <a:r>
              <a:rPr lang="da-DK" dirty="0" err="1"/>
              <a:t>www.kartonkikilpailu.fi</a:t>
            </a:r>
            <a:r>
              <a:rPr lang="da-DK" dirty="0"/>
              <a:t>  Den svenske version af Kartondysten får I inspiration fra på </a:t>
            </a:r>
            <a:r>
              <a:rPr lang="da-DK" dirty="0" err="1"/>
              <a:t>www.kartongmatchen.se</a:t>
            </a:r>
            <a:endParaRPr lang="da-DK" baseline="0" dirty="0"/>
          </a:p>
          <a:p>
            <a:endParaRPr lang="sv-SE" dirty="0"/>
          </a:p>
        </p:txBody>
      </p:sp>
      <p:sp>
        <p:nvSpPr>
          <p:cNvPr id="4" name="Platshållare för bildnummer 3"/>
          <p:cNvSpPr>
            <a:spLocks noGrp="1"/>
          </p:cNvSpPr>
          <p:nvPr>
            <p:ph type="sldNum" sz="quarter" idx="10"/>
          </p:nvPr>
        </p:nvSpPr>
        <p:spPr/>
        <p:txBody>
          <a:bodyPr/>
          <a:lstStyle/>
          <a:p>
            <a:fld id="{65BCB457-C82D-AF43-9B5A-DBD613C5BC7D}" type="slidenum">
              <a:rPr lang="sv-SE" smtClean="0"/>
              <a:t>14</a:t>
            </a:fld>
            <a:endParaRPr lang="sv-SE"/>
          </a:p>
        </p:txBody>
      </p:sp>
    </p:spTree>
    <p:extLst>
      <p:ext uri="{BB962C8B-B14F-4D97-AF65-F5344CB8AC3E}">
        <p14:creationId xmlns:p14="http://schemas.microsoft.com/office/powerpoint/2010/main" val="2819199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10000"/>
          </a:bodyPr>
          <a:lstStyle/>
          <a:p>
            <a:r>
              <a:rPr lang="da-DK" sz="1200" dirty="0">
                <a:solidFill>
                  <a:schemeClr val="tx1"/>
                </a:solidFill>
                <a:effectLst/>
                <a:latin typeface="+mn-lt"/>
              </a:rPr>
              <a:t>Kartondysten 2024/2025:</a:t>
            </a:r>
          </a:p>
          <a:p>
            <a:r>
              <a:rPr lang="da-DK" sz="1200" dirty="0">
                <a:solidFill>
                  <a:schemeClr val="tx1"/>
                </a:solidFill>
                <a:effectLst/>
                <a:latin typeface="+mn-lt"/>
              </a:rPr>
              <a:t>Kom og vær med i dysten for mere genanvendelse af kartonemballager!</a:t>
            </a:r>
          </a:p>
          <a:p>
            <a:r>
              <a:rPr lang="da-DK" sz="1200" dirty="0">
                <a:solidFill>
                  <a:schemeClr val="tx1"/>
                </a:solidFill>
                <a:effectLst/>
                <a:latin typeface="+mn-lt"/>
              </a:rPr>
              <a:t>Indtil nu har over 330.000 elever og børnehavebørn deltaget i genanvendelseskonkurrencen Kartondysten. Sammen har de bidraget til at øge genanvendelsen. Det er godt, men der er stadig </a:t>
            </a:r>
            <a:r>
              <a:rPr lang="da-DK" sz="1200" b="1" dirty="0">
                <a:solidFill>
                  <a:schemeClr val="tx1"/>
                </a:solidFill>
                <a:effectLst/>
                <a:latin typeface="+mn-lt"/>
              </a:rPr>
              <a:t>meget kartonemballage</a:t>
            </a:r>
            <a:r>
              <a:rPr lang="da-DK" sz="1200" dirty="0">
                <a:solidFill>
                  <a:schemeClr val="tx1"/>
                </a:solidFill>
                <a:effectLst/>
                <a:latin typeface="+mn-lt"/>
              </a:rPr>
              <a:t>, som ikke genanvendes! Det vil vi nu lave om på!</a:t>
            </a:r>
          </a:p>
          <a:p>
            <a:r>
              <a:rPr lang="da-DK" sz="1200" dirty="0">
                <a:solidFill>
                  <a:schemeClr val="tx1"/>
                </a:solidFill>
                <a:effectLst/>
                <a:latin typeface="+mn-lt"/>
              </a:rPr>
              <a:t>Tilmeld dig konkurrencen i dag; den er åben for </a:t>
            </a:r>
            <a:r>
              <a:rPr lang="da-DK" sz="1200" dirty="0" err="1">
                <a:solidFill>
                  <a:schemeClr val="tx1"/>
                </a:solidFill>
                <a:effectLst/>
                <a:latin typeface="+mn-lt"/>
              </a:rPr>
              <a:t>vuggustue</a:t>
            </a:r>
            <a:r>
              <a:rPr lang="da-DK" sz="1200" dirty="0">
                <a:solidFill>
                  <a:schemeClr val="tx1"/>
                </a:solidFill>
                <a:effectLst/>
                <a:latin typeface="+mn-lt"/>
              </a:rPr>
              <a:t>, børnehave, børnehaveklasse og folkeskolens 1.-6. klasse.</a:t>
            </a:r>
          </a:p>
          <a:p>
            <a:r>
              <a:rPr lang="da-DK" sz="1200" dirty="0">
                <a:solidFill>
                  <a:schemeClr val="tx1"/>
                </a:solidFill>
                <a:effectLst/>
                <a:latin typeface="+mn-lt"/>
              </a:rPr>
              <a:t>Årets konkurrence løber til og med den 11. maj 2025.</a:t>
            </a:r>
          </a:p>
          <a:p>
            <a:r>
              <a:rPr lang="da-DK" sz="1200" dirty="0">
                <a:solidFill>
                  <a:schemeClr val="tx1"/>
                </a:solidFill>
                <a:effectLst/>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dirty="0">
                <a:solidFill>
                  <a:srgbClr val="FF0000"/>
                </a:solidFill>
                <a:effectLst/>
                <a:latin typeface="Aptos" panose="020B0004020202020204" pitchFamily="34" charset="0"/>
                <a:ea typeface="Times New Roman" panose="02020603050405020304" pitchFamily="18" charset="0"/>
              </a:rPr>
              <a:t>Kartondysten består af 5 forskellige dyster. I kan vælge en af dysterne eller alle fem.</a:t>
            </a:r>
            <a:endParaRPr lang="sv-SE" sz="1800" dirty="0">
              <a:solidFill>
                <a:srgbClr val="FF0000"/>
              </a:solidFill>
              <a:effectLst/>
              <a:latin typeface="Times New Roman" panose="02020603050405020304" pitchFamily="18" charset="0"/>
              <a:ea typeface="Times New Roman" panose="02020603050405020304" pitchFamily="18" charset="0"/>
            </a:endParaRPr>
          </a:p>
          <a:p>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Inden</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første</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dyst</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skal I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sammen</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lave en introduktion for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øge</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forståelsen</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for bl.a.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hvorfor</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man skal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genanvende</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genanvendelsesprocessen</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hvorfor</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karton</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er et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godt</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miljøvalg</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hvorfor</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kartonemballager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findes</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i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forskellige</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størrelser</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og</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former. Jo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flere</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dyster I tager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op</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des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større</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chancer</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har I for at vinde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Kartondysten</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når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vinderne</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trækkes</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den 11. maj.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Hver</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fremlagt</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dyst</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giver et lod i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lodtrækningen</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Alle,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der</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gennemfører</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konkurrencen</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får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også</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et diplom.</a:t>
            </a:r>
          </a:p>
          <a:p>
            <a:r>
              <a:rPr lang="sv-SE" sz="1800" kern="100" dirty="0">
                <a:effectLst/>
                <a:latin typeface="Aptos" panose="020B0004020202020204" pitchFamily="34" charset="0"/>
                <a:ea typeface="Aptos" panose="020B0004020202020204" pitchFamily="34" charset="0"/>
                <a:cs typeface="Times New Roman" panose="02020603050405020304" pitchFamily="18" charset="0"/>
              </a:rPr>
              <a:t>I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dyst</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Genanvendelseskampagnen</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har I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mulighed</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for at vinde en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ekstra</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præmie</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hvis</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I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laver</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den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senest</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den 11. maj. </a:t>
            </a:r>
          </a:p>
          <a:p>
            <a:r>
              <a:rPr lang="da-DK" sz="1200" dirty="0">
                <a:solidFill>
                  <a:schemeClr val="tx1"/>
                </a:solidFill>
                <a:effectLst/>
                <a:latin typeface="+mn-lt"/>
              </a:rPr>
              <a:t>Velkommen til dysten!</a:t>
            </a:r>
          </a:p>
        </p:txBody>
      </p:sp>
      <p:sp>
        <p:nvSpPr>
          <p:cNvPr id="4" name="Slide Number Placeholder 3"/>
          <p:cNvSpPr>
            <a:spLocks noGrp="1"/>
          </p:cNvSpPr>
          <p:nvPr>
            <p:ph type="sldNum" sz="quarter" idx="10"/>
          </p:nvPr>
        </p:nvSpPr>
        <p:spPr/>
        <p:txBody>
          <a:bodyPr/>
          <a:lstStyle/>
          <a:p>
            <a:fld id="{D7034E92-B831-4249-938F-2B90C63D2C57}" type="slidenum">
              <a:rPr lang="en-GB" smtClean="0"/>
              <a:pPr/>
              <a:t>15</a:t>
            </a:fld>
            <a:endParaRPr lang="en-GB"/>
          </a:p>
        </p:txBody>
      </p:sp>
    </p:spTree>
    <p:extLst>
      <p:ext uri="{BB962C8B-B14F-4D97-AF65-F5344CB8AC3E}">
        <p14:creationId xmlns:p14="http://schemas.microsoft.com/office/powerpoint/2010/main" val="12277257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da-DK" sz="1200" dirty="0">
                <a:solidFill>
                  <a:schemeClr val="tx1"/>
                </a:solidFill>
                <a:effectLst/>
                <a:latin typeface="+mn-lt"/>
              </a:rPr>
              <a:t>Her gives der en kort information om konkurrencen, hvad man skal foretage sig, når man skal være med i konkurrencen. </a:t>
            </a:r>
          </a:p>
          <a:p>
            <a:r>
              <a:rPr lang="da-DK" sz="1200" dirty="0">
                <a:solidFill>
                  <a:schemeClr val="tx1"/>
                </a:solidFill>
                <a:effectLst/>
                <a:latin typeface="+mn-lt"/>
              </a:rPr>
              <a:t>Flere oplysninger om konkurrencen bliver sendt som nyhedsbrev til de lærere, som har tilmeldt sig.</a:t>
            </a:r>
          </a:p>
          <a:p>
            <a:endParaRPr lang="da-DK" sz="1200" kern="1200" dirty="0">
              <a:solidFill>
                <a:schemeClr val="tx1"/>
              </a:solidFill>
              <a:effectLst/>
              <a:latin typeface="+mn-lt"/>
              <a:ea typeface="+mn-ea"/>
              <a:cs typeface="+mn-cs"/>
            </a:endParaRPr>
          </a:p>
          <a:p>
            <a:r>
              <a:rPr lang="da-DK" sz="1200" dirty="0">
                <a:solidFill>
                  <a:schemeClr val="tx1"/>
                </a:solidFill>
                <a:effectLst/>
                <a:latin typeface="+mn-lt"/>
              </a:rPr>
              <a:t>Alle oplysninger om konkurrencen findes på: </a:t>
            </a:r>
            <a:r>
              <a:rPr lang="da-DK" sz="1200" dirty="0" err="1">
                <a:solidFill>
                  <a:schemeClr val="tx1"/>
                </a:solidFill>
                <a:effectLst/>
                <a:latin typeface="+mn-lt"/>
              </a:rPr>
              <a:t>www.kartondysten.dk</a:t>
            </a:r>
            <a:endParaRPr lang="da-DK"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34E92-B831-4249-938F-2B90C63D2C57}" type="slidenum">
              <a:rPr lang="en-GB" smtClean="0"/>
              <a:pPr/>
              <a:t>16</a:t>
            </a:fld>
            <a:endParaRPr lang="en-GB"/>
          </a:p>
        </p:txBody>
      </p:sp>
    </p:spTree>
    <p:extLst>
      <p:ext uri="{BB962C8B-B14F-4D97-AF65-F5344CB8AC3E}">
        <p14:creationId xmlns:p14="http://schemas.microsoft.com/office/powerpoint/2010/main" val="13633628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Inden</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første</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dyst</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vælger</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I introduktion.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Vælg</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introduktionen i den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aldersgruppe</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I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underviser</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i. Som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pædagog</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lærer</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vælger</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du det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materiale</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du vil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bruge</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og</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hvordan</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du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bruger</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det.</a:t>
            </a:r>
          </a:p>
        </p:txBody>
      </p:sp>
      <p:sp>
        <p:nvSpPr>
          <p:cNvPr id="4" name="Platshållare för bildnummer 3"/>
          <p:cNvSpPr>
            <a:spLocks noGrp="1"/>
          </p:cNvSpPr>
          <p:nvPr>
            <p:ph type="sldNum" sz="quarter" idx="10"/>
          </p:nvPr>
        </p:nvSpPr>
        <p:spPr/>
        <p:txBody>
          <a:bodyPr/>
          <a:lstStyle/>
          <a:p>
            <a:fld id="{65BCB457-C82D-AF43-9B5A-DBD613C5BC7D}" type="slidenum">
              <a:rPr lang="sv-SE" smtClean="0"/>
              <a:t>17</a:t>
            </a:fld>
            <a:endParaRPr lang="sv-SE"/>
          </a:p>
        </p:txBody>
      </p:sp>
    </p:spTree>
    <p:extLst>
      <p:ext uri="{BB962C8B-B14F-4D97-AF65-F5344CB8AC3E}">
        <p14:creationId xmlns:p14="http://schemas.microsoft.com/office/powerpoint/2010/main" val="39502492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364B6-CC16-B600-0257-9F9931A5E63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B9388A93-DF66-799C-FA02-8DF7A4622DC1}"/>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28F6830B-2AB2-9674-D6DE-BDDFF2E93F42}"/>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B5D788AA-2F22-CD49-DF3B-410CBF04DACE}"/>
              </a:ext>
            </a:extLst>
          </p:cNvPr>
          <p:cNvSpPr>
            <a:spLocks noGrp="1"/>
          </p:cNvSpPr>
          <p:nvPr>
            <p:ph type="sldNum" sz="quarter" idx="10"/>
          </p:nvPr>
        </p:nvSpPr>
        <p:spPr/>
        <p:txBody>
          <a:bodyPr/>
          <a:lstStyle/>
          <a:p>
            <a:fld id="{65BCB457-C82D-AF43-9B5A-DBD613C5BC7D}" type="slidenum">
              <a:rPr lang="sv-SE" smtClean="0"/>
              <a:t>18</a:t>
            </a:fld>
            <a:endParaRPr lang="sv-SE"/>
          </a:p>
        </p:txBody>
      </p:sp>
    </p:spTree>
    <p:extLst>
      <p:ext uri="{BB962C8B-B14F-4D97-AF65-F5344CB8AC3E}">
        <p14:creationId xmlns:p14="http://schemas.microsoft.com/office/powerpoint/2010/main" val="14264159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solidFill>
                  <a:schemeClr val="tx1"/>
                </a:solidFill>
                <a:latin typeface="+mn-lt"/>
              </a:rPr>
              <a:t>Lav en genanvendelseskampagne for kartonemballage for at få flere til at genanvende mere! I denne dyst skal børne og eleverne udarbejde en genanvendelseskampagne, som skal kunne trykkes på bagsiden af en kartonemballage. </a:t>
            </a:r>
            <a:r>
              <a:rPr lang="da-DK" sz="1800" dirty="0">
                <a:solidFill>
                  <a:srgbClr val="FF0000"/>
                </a:solidFill>
                <a:effectLst/>
                <a:latin typeface="Times New Roman" panose="02020603050405020304" pitchFamily="18" charset="0"/>
                <a:ea typeface="Times New Roman" panose="02020603050405020304" pitchFamily="18" charset="0"/>
              </a:rPr>
              <a:t>Hver tilmeldt </a:t>
            </a:r>
            <a:r>
              <a:rPr lang="da-DK" sz="1800" dirty="0" err="1">
                <a:solidFill>
                  <a:srgbClr val="FF0000"/>
                </a:solidFill>
                <a:effectLst/>
                <a:latin typeface="Times New Roman" panose="02020603050405020304" pitchFamily="18" charset="0"/>
                <a:ea typeface="Times New Roman" panose="02020603050405020304" pitchFamily="18" charset="0"/>
              </a:rPr>
              <a:t>klasse,vuggestue</a:t>
            </a:r>
            <a:r>
              <a:rPr lang="da-DK" sz="1800" dirty="0">
                <a:solidFill>
                  <a:srgbClr val="FF0000"/>
                </a:solidFill>
                <a:effectLst/>
                <a:latin typeface="Times New Roman" panose="02020603050405020304" pitchFamily="18" charset="0"/>
                <a:ea typeface="Times New Roman" panose="02020603050405020304" pitchFamily="18" charset="0"/>
              </a:rPr>
              <a:t>/børnehaveafdeling kan deltage i konkurrencen med maks. tre bidrag.</a:t>
            </a:r>
            <a:endParaRPr lang="sv-SE" sz="1800" dirty="0">
              <a:effectLst/>
              <a:latin typeface="Times New Roman" panose="02020603050405020304" pitchFamily="18" charset="0"/>
              <a:ea typeface="Times New Roman" panose="02020603050405020304" pitchFamily="18" charset="0"/>
            </a:endParaRPr>
          </a:p>
        </p:txBody>
      </p:sp>
      <p:sp>
        <p:nvSpPr>
          <p:cNvPr id="4" name="Platshållare för bildnummer 3"/>
          <p:cNvSpPr>
            <a:spLocks noGrp="1"/>
          </p:cNvSpPr>
          <p:nvPr>
            <p:ph type="sldNum" sz="quarter" idx="10"/>
          </p:nvPr>
        </p:nvSpPr>
        <p:spPr/>
        <p:txBody>
          <a:bodyPr/>
          <a:lstStyle/>
          <a:p>
            <a:fld id="{65BCB457-C82D-AF43-9B5A-DBD613C5BC7D}" type="slidenum">
              <a:rPr lang="sv-SE" smtClean="0"/>
              <a:t>19</a:t>
            </a:fld>
            <a:endParaRPr lang="sv-SE"/>
          </a:p>
        </p:txBody>
      </p:sp>
    </p:spTree>
    <p:extLst>
      <p:ext uri="{BB962C8B-B14F-4D97-AF65-F5344CB8AC3E}">
        <p14:creationId xmlns:p14="http://schemas.microsoft.com/office/powerpoint/2010/main" val="3950249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lnSpcReduction="10000"/>
          </a:bodyPr>
          <a:lstStyle/>
          <a:p>
            <a:r>
              <a:rPr lang="da-DK" sz="1200" dirty="0">
                <a:solidFill>
                  <a:schemeClr val="tx1"/>
                </a:solidFill>
                <a:effectLst/>
                <a:latin typeface="+mn-lt"/>
              </a:rPr>
              <a:t>Diskuter disse spørgsmål med eleverne. Der er emballager for at gøre det nemmere at håndtere og anvende og beskytte indholdet, til det skal bruges. Der er karton, plast, glas, metal, papir. Kartonemballage er alle emballager til mælk, ymer juice, fløde, hakkede tomater ,bønner, kattemad og andet. Disse emballager består af karton, som på inder- og ydersiden er beklædt med en tynd plastfilm for at være vandtæt. En del kartonemballager har også et tyndt aluminiumslag (fx emballage til juice, bønner &amp; kattemad) for at forhindre syre og lys i at trænge ind og ødelægge produktet. Dette betyder, at man kan transportere og opbevare emballagen i rumtemperatur uden at indholdet bliver ødelagt.</a:t>
            </a:r>
          </a:p>
          <a:p>
            <a:r>
              <a:rPr lang="da-DK" sz="1200" dirty="0">
                <a:solidFill>
                  <a:schemeClr val="tx1"/>
                </a:solidFill>
                <a:effectLst/>
                <a:latin typeface="+mn-lt"/>
              </a:rPr>
              <a:t>I dag erstattes plastikken i visse af Tetra Paks emballager med sukkerrørsbaseret plast, men der er stadig lang vej inden plantebaseret plast bliver standard. Tetra Pak er specielt opmærksom på, hvordan lokal tilgang af levnedsmidler og lokale arbejdsforhold påvirkes. </a:t>
            </a:r>
          </a:p>
          <a:p>
            <a:r>
              <a:rPr lang="da-DK" sz="1200" dirty="0">
                <a:solidFill>
                  <a:schemeClr val="tx1"/>
                </a:solidFill>
                <a:effectLst/>
                <a:latin typeface="+mn-lt"/>
              </a:rPr>
              <a:t>Sugerør til kartoner er i dag papirsugerør. Så kan du genanvende kartonemballagen sammen med sugerøret ved at presse sugerøret ned i emballagen, inden du folder den sammen og afleverer den til genbrug. Dette er en løsning for at reducere affald og </a:t>
            </a:r>
            <a:r>
              <a:rPr lang="da-DK" sz="1200" dirty="0" err="1">
                <a:solidFill>
                  <a:schemeClr val="tx1"/>
                </a:solidFill>
                <a:effectLst/>
                <a:latin typeface="+mn-lt"/>
              </a:rPr>
              <a:t>henkastning</a:t>
            </a:r>
            <a:r>
              <a:rPr lang="da-DK" sz="1200" dirty="0">
                <a:solidFill>
                  <a:schemeClr val="tx1"/>
                </a:solidFill>
                <a:effectLst/>
                <a:latin typeface="+mn-lt"/>
              </a:rPr>
              <a:t> af plastsugerør.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err="1">
                <a:effectLst/>
                <a:latin typeface="Helvetica Neue" panose="02000503000000020004" pitchFamily="2" charset="0"/>
              </a:rPr>
              <a:t>Hvorfor</a:t>
            </a:r>
            <a:r>
              <a:rPr lang="sv-SE" dirty="0">
                <a:effectLst/>
                <a:latin typeface="Helvetica Neue" panose="02000503000000020004" pitchFamily="2" charset="0"/>
              </a:rPr>
              <a:t> </a:t>
            </a:r>
            <a:r>
              <a:rPr lang="sv-SE" dirty="0" err="1">
                <a:effectLst/>
                <a:latin typeface="Helvetica Neue" panose="02000503000000020004" pitchFamily="2" charset="0"/>
              </a:rPr>
              <a:t>sidder</a:t>
            </a:r>
            <a:r>
              <a:rPr lang="sv-SE" dirty="0">
                <a:effectLst/>
                <a:latin typeface="Helvetica Neue" panose="02000503000000020004" pitchFamily="2" charset="0"/>
              </a:rPr>
              <a:t> </a:t>
            </a:r>
            <a:r>
              <a:rPr lang="sv-SE" dirty="0" err="1">
                <a:effectLst/>
                <a:latin typeface="Helvetica Neue" panose="02000503000000020004" pitchFamily="2" charset="0"/>
              </a:rPr>
              <a:t>kapslen</a:t>
            </a:r>
            <a:r>
              <a:rPr lang="sv-SE" dirty="0">
                <a:effectLst/>
                <a:latin typeface="Helvetica Neue" panose="02000503000000020004" pitchFamily="2" charset="0"/>
              </a:rPr>
              <a:t> fast? En kapsel, </a:t>
            </a:r>
            <a:r>
              <a:rPr lang="sv-SE" dirty="0" err="1">
                <a:effectLst/>
                <a:latin typeface="Helvetica Neue" panose="02000503000000020004" pitchFamily="2" charset="0"/>
              </a:rPr>
              <a:t>der</a:t>
            </a:r>
            <a:r>
              <a:rPr lang="sv-SE" dirty="0">
                <a:effectLst/>
                <a:latin typeface="Helvetica Neue" panose="02000503000000020004" pitchFamily="2" charset="0"/>
              </a:rPr>
              <a:t> </a:t>
            </a:r>
            <a:r>
              <a:rPr lang="sv-SE" dirty="0" err="1">
                <a:effectLst/>
                <a:latin typeface="Helvetica Neue" panose="02000503000000020004" pitchFamily="2" charset="0"/>
              </a:rPr>
              <a:t>sidder</a:t>
            </a:r>
            <a:r>
              <a:rPr lang="sv-SE" dirty="0">
                <a:effectLst/>
                <a:latin typeface="Helvetica Neue" panose="02000503000000020004" pitchFamily="2" charset="0"/>
              </a:rPr>
              <a:t> fast på emballagen, </a:t>
            </a:r>
            <a:r>
              <a:rPr lang="sv-SE" dirty="0" err="1">
                <a:effectLst/>
                <a:latin typeface="Helvetica Neue" panose="02000503000000020004" pitchFamily="2" charset="0"/>
              </a:rPr>
              <a:t>nedsætter</a:t>
            </a:r>
            <a:r>
              <a:rPr lang="sv-SE" dirty="0">
                <a:effectLst/>
                <a:latin typeface="Helvetica Neue" panose="02000503000000020004" pitchFamily="2" charset="0"/>
              </a:rPr>
              <a:t> </a:t>
            </a:r>
            <a:r>
              <a:rPr lang="sv-SE" dirty="0" err="1">
                <a:effectLst/>
                <a:latin typeface="Helvetica Neue" panose="02000503000000020004" pitchFamily="2" charset="0"/>
              </a:rPr>
              <a:t>risikoen</a:t>
            </a:r>
            <a:r>
              <a:rPr lang="sv-SE" dirty="0">
                <a:effectLst/>
                <a:latin typeface="Helvetica Neue" panose="02000503000000020004" pitchFamily="2" charset="0"/>
              </a:rPr>
              <a:t> for, at den </a:t>
            </a:r>
            <a:r>
              <a:rPr lang="sv-SE" dirty="0" err="1">
                <a:effectLst/>
                <a:latin typeface="Helvetica Neue" panose="02000503000000020004" pitchFamily="2" charset="0"/>
              </a:rPr>
              <a:t>ender</a:t>
            </a:r>
            <a:r>
              <a:rPr lang="sv-SE" dirty="0">
                <a:effectLst/>
                <a:latin typeface="Helvetica Neue" panose="02000503000000020004" pitchFamily="2" charset="0"/>
              </a:rPr>
              <a:t> i naturen eller som </a:t>
            </a:r>
            <a:r>
              <a:rPr lang="sv-SE" dirty="0" err="1">
                <a:effectLst/>
                <a:latin typeface="Helvetica Neue" panose="02000503000000020004" pitchFamily="2" charset="0"/>
              </a:rPr>
              <a:t>affald</a:t>
            </a:r>
            <a:r>
              <a:rPr lang="sv-SE" dirty="0">
                <a:effectLst/>
                <a:latin typeface="Helvetica Neue" panose="02000503000000020004" pitchFamily="2" charset="0"/>
              </a:rPr>
              <a:t> i havet. Fra 1. juli 2024 er </a:t>
            </a:r>
            <a:r>
              <a:rPr lang="sv-SE" dirty="0" err="1">
                <a:effectLst/>
                <a:latin typeface="Helvetica Neue" panose="02000503000000020004" pitchFamily="2" charset="0"/>
              </a:rPr>
              <a:t>der</a:t>
            </a:r>
            <a:r>
              <a:rPr lang="sv-SE" dirty="0">
                <a:effectLst/>
                <a:latin typeface="Helvetica Neue" panose="02000503000000020004" pitchFamily="2" charset="0"/>
              </a:rPr>
              <a:t> et EU-direktiv, som skal </a:t>
            </a:r>
            <a:r>
              <a:rPr lang="sv-SE" dirty="0" err="1">
                <a:effectLst/>
                <a:latin typeface="Helvetica Neue" panose="02000503000000020004" pitchFamily="2" charset="0"/>
              </a:rPr>
              <a:t>følges</a:t>
            </a:r>
            <a:r>
              <a:rPr lang="sv-SE" dirty="0">
                <a:effectLst/>
                <a:latin typeface="Helvetica Neue" panose="02000503000000020004" pitchFamily="2" charset="0"/>
              </a:rPr>
              <a:t>. I </a:t>
            </a:r>
            <a:r>
              <a:rPr lang="sv-SE" dirty="0" err="1">
                <a:effectLst/>
                <a:latin typeface="Helvetica Neue" panose="02000503000000020004" pitchFamily="2" charset="0"/>
              </a:rPr>
              <a:t>henhold</a:t>
            </a:r>
            <a:r>
              <a:rPr lang="sv-SE" dirty="0">
                <a:effectLst/>
                <a:latin typeface="Helvetica Neue" panose="02000503000000020004" pitchFamily="2" charset="0"/>
              </a:rPr>
              <a:t> </a:t>
            </a:r>
            <a:r>
              <a:rPr lang="sv-SE" dirty="0" err="1">
                <a:effectLst/>
                <a:latin typeface="Helvetica Neue" panose="02000503000000020004" pitchFamily="2" charset="0"/>
              </a:rPr>
              <a:t>til</a:t>
            </a:r>
            <a:r>
              <a:rPr lang="sv-SE" dirty="0">
                <a:effectLst/>
                <a:latin typeface="Helvetica Neue" panose="02000503000000020004" pitchFamily="2" charset="0"/>
              </a:rPr>
              <a:t> EU-direktivet skal </a:t>
            </a:r>
            <a:r>
              <a:rPr lang="sv-SE" dirty="0" err="1">
                <a:effectLst/>
                <a:latin typeface="Helvetica Neue" panose="02000503000000020004" pitchFamily="2" charset="0"/>
              </a:rPr>
              <a:t>låget</a:t>
            </a:r>
            <a:r>
              <a:rPr lang="sv-SE" dirty="0">
                <a:effectLst/>
                <a:latin typeface="Helvetica Neue" panose="02000503000000020004" pitchFamily="2" charset="0"/>
              </a:rPr>
              <a:t> eller </a:t>
            </a:r>
            <a:r>
              <a:rPr lang="sv-SE" dirty="0" err="1">
                <a:effectLst/>
                <a:latin typeface="Helvetica Neue" panose="02000503000000020004" pitchFamily="2" charset="0"/>
              </a:rPr>
              <a:t>kapslen</a:t>
            </a:r>
            <a:r>
              <a:rPr lang="sv-SE" dirty="0">
                <a:effectLst/>
                <a:latin typeface="Helvetica Neue" panose="02000503000000020004" pitchFamily="2" charset="0"/>
              </a:rPr>
              <a:t> </a:t>
            </a:r>
            <a:r>
              <a:rPr lang="sv-SE" dirty="0" err="1">
                <a:effectLst/>
                <a:latin typeface="Helvetica Neue" panose="02000503000000020004" pitchFamily="2" charset="0"/>
              </a:rPr>
              <a:t>sidde</a:t>
            </a:r>
            <a:r>
              <a:rPr lang="sv-SE" dirty="0">
                <a:effectLst/>
                <a:latin typeface="Helvetica Neue" panose="02000503000000020004" pitchFamily="2" charset="0"/>
              </a:rPr>
              <a:t> fast på emballagen i hele emballagens </a:t>
            </a:r>
            <a:r>
              <a:rPr lang="sv-SE" dirty="0" err="1">
                <a:effectLst/>
                <a:latin typeface="Helvetica Neue" panose="02000503000000020004" pitchFamily="2" charset="0"/>
              </a:rPr>
              <a:t>levetid</a:t>
            </a:r>
            <a:r>
              <a:rPr lang="sv-SE" dirty="0">
                <a:effectLst/>
                <a:latin typeface="Helvetica Neue" panose="02000503000000020004" pitchFamily="2" charset="0"/>
              </a:rPr>
              <a:t>. Det betyder, at hele emballagen, inklusive kapsel, </a:t>
            </a:r>
            <a:r>
              <a:rPr lang="sv-SE" dirty="0" err="1">
                <a:effectLst/>
                <a:latin typeface="Helvetica Neue" panose="02000503000000020004" pitchFamily="2" charset="0"/>
              </a:rPr>
              <a:t>sorteres</a:t>
            </a:r>
            <a:r>
              <a:rPr lang="sv-SE" dirty="0">
                <a:effectLst/>
                <a:latin typeface="Helvetica Neue" panose="02000503000000020004" pitchFamily="2" charset="0"/>
              </a:rPr>
              <a:t> som mad- </a:t>
            </a:r>
            <a:r>
              <a:rPr lang="sv-SE" dirty="0" err="1">
                <a:effectLst/>
                <a:latin typeface="Helvetica Neue" panose="02000503000000020004" pitchFamily="2" charset="0"/>
              </a:rPr>
              <a:t>og</a:t>
            </a:r>
            <a:r>
              <a:rPr lang="sv-SE" dirty="0">
                <a:effectLst/>
                <a:latin typeface="Helvetica Neue" panose="02000503000000020004" pitchFamily="2" charset="0"/>
              </a:rPr>
              <a:t> </a:t>
            </a:r>
            <a:r>
              <a:rPr lang="sv-SE" dirty="0" err="1">
                <a:effectLst/>
                <a:latin typeface="Helvetica Neue" panose="02000503000000020004" pitchFamily="2" charset="0"/>
              </a:rPr>
              <a:t>drikkekarton</a:t>
            </a:r>
            <a:r>
              <a:rPr lang="sv-SE" dirty="0">
                <a:effectLst/>
                <a:latin typeface="Helvetica Neue" panose="02000503000000020004" pitchFamily="2" charset="0"/>
              </a:rPr>
              <a:t>.</a:t>
            </a:r>
          </a:p>
          <a:p>
            <a:endParaRPr lang="da-DK" sz="1200" dirty="0">
              <a:solidFill>
                <a:schemeClr val="tx1"/>
              </a:solidFill>
              <a:effectLst/>
              <a:latin typeface="+mn-lt"/>
            </a:endParaRPr>
          </a:p>
        </p:txBody>
      </p:sp>
      <p:sp>
        <p:nvSpPr>
          <p:cNvPr id="4" name="Slide Number Placeholder 3"/>
          <p:cNvSpPr>
            <a:spLocks noGrp="1"/>
          </p:cNvSpPr>
          <p:nvPr>
            <p:ph type="sldNum" sz="quarter" idx="10"/>
          </p:nvPr>
        </p:nvSpPr>
        <p:spPr/>
        <p:txBody>
          <a:bodyPr/>
          <a:lstStyle/>
          <a:p>
            <a:fld id="{D7034E92-B831-4249-938F-2B90C63D2C57}" type="slidenum">
              <a:rPr lang="en-GB" smtClean="0"/>
              <a:pPr/>
              <a:t>2</a:t>
            </a:fld>
            <a:endParaRPr lang="en-GB"/>
          </a:p>
        </p:txBody>
      </p:sp>
    </p:spTree>
    <p:extLst>
      <p:ext uri="{BB962C8B-B14F-4D97-AF65-F5344CB8AC3E}">
        <p14:creationId xmlns:p14="http://schemas.microsoft.com/office/powerpoint/2010/main" val="17356730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98D0D-6A4D-E2FE-1E03-5DC52C0B67E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124804C-0C18-F9FB-E48F-F9675DCC7228}"/>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7C6E4FC5-7AA7-171E-78EC-6BEFC317EADD}"/>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1884E392-CE02-DEE2-C8EA-0E50178CCC00}"/>
              </a:ext>
            </a:extLst>
          </p:cNvPr>
          <p:cNvSpPr>
            <a:spLocks noGrp="1"/>
          </p:cNvSpPr>
          <p:nvPr>
            <p:ph type="sldNum" sz="quarter" idx="10"/>
          </p:nvPr>
        </p:nvSpPr>
        <p:spPr/>
        <p:txBody>
          <a:bodyPr/>
          <a:lstStyle/>
          <a:p>
            <a:fld id="{65BCB457-C82D-AF43-9B5A-DBD613C5BC7D}" type="slidenum">
              <a:rPr lang="sv-SE" smtClean="0"/>
              <a:t>20</a:t>
            </a:fld>
            <a:endParaRPr lang="sv-SE"/>
          </a:p>
        </p:txBody>
      </p:sp>
    </p:spTree>
    <p:extLst>
      <p:ext uri="{BB962C8B-B14F-4D97-AF65-F5344CB8AC3E}">
        <p14:creationId xmlns:p14="http://schemas.microsoft.com/office/powerpoint/2010/main" val="36248574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A6941-CF3E-E7D2-6CBD-75084A04B1C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0D8F95D-A714-F806-34C8-B82C9588B00A}"/>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065BF8C2-6267-3C40-4CB7-559D143EB5BF}"/>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D085A937-8BE2-DA30-4EF9-FBECE3D1C3EA}"/>
              </a:ext>
            </a:extLst>
          </p:cNvPr>
          <p:cNvSpPr>
            <a:spLocks noGrp="1"/>
          </p:cNvSpPr>
          <p:nvPr>
            <p:ph type="sldNum" sz="quarter" idx="10"/>
          </p:nvPr>
        </p:nvSpPr>
        <p:spPr/>
        <p:txBody>
          <a:bodyPr/>
          <a:lstStyle/>
          <a:p>
            <a:fld id="{65BCB457-C82D-AF43-9B5A-DBD613C5BC7D}" type="slidenum">
              <a:rPr lang="sv-SE" smtClean="0"/>
              <a:t>21</a:t>
            </a:fld>
            <a:endParaRPr lang="sv-SE"/>
          </a:p>
        </p:txBody>
      </p:sp>
    </p:spTree>
    <p:extLst>
      <p:ext uri="{BB962C8B-B14F-4D97-AF65-F5344CB8AC3E}">
        <p14:creationId xmlns:p14="http://schemas.microsoft.com/office/powerpoint/2010/main" val="34676160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da-DK" dirty="0"/>
              <a:t>I denne dyst skal vuggestue/børnehave/klassen sprede budskabet om genanvendelse så godt som muligt til så mange som muligt. Sammen skal de tænke over, hvordan de vil gøre det. Vil I have tips, så se på dyst ”Fortæl det til 100” på </a:t>
            </a:r>
            <a:r>
              <a:rPr lang="da-DK" dirty="0" err="1"/>
              <a:t>https</a:t>
            </a:r>
            <a:r>
              <a:rPr lang="da-DK" dirty="0"/>
              <a:t>://</a:t>
            </a:r>
            <a:r>
              <a:rPr lang="da-DK" dirty="0" err="1"/>
              <a:t>kartondysten.dk</a:t>
            </a:r>
            <a:r>
              <a:rPr lang="da-DK" dirty="0"/>
              <a:t>/dyster/fortael-det-til-100/</a:t>
            </a:r>
          </a:p>
          <a:p>
            <a:r>
              <a:rPr lang="da-DK" dirty="0"/>
              <a:t>Dokumentér, hvordan I spreder budskabet i billeder med tekst eller film.</a:t>
            </a:r>
          </a:p>
        </p:txBody>
      </p:sp>
      <p:sp>
        <p:nvSpPr>
          <p:cNvPr id="4" name="Platshållare för bildnummer 3"/>
          <p:cNvSpPr>
            <a:spLocks noGrp="1"/>
          </p:cNvSpPr>
          <p:nvPr>
            <p:ph type="sldNum" sz="quarter" idx="10"/>
          </p:nvPr>
        </p:nvSpPr>
        <p:spPr/>
        <p:txBody>
          <a:bodyPr/>
          <a:lstStyle/>
          <a:p>
            <a:fld id="{65BCB457-C82D-AF43-9B5A-DBD613C5BC7D}" type="slidenum">
              <a:rPr lang="sv-SE" smtClean="0"/>
              <a:t>22</a:t>
            </a:fld>
            <a:endParaRPr lang="sv-SE"/>
          </a:p>
        </p:txBody>
      </p:sp>
    </p:spTree>
    <p:extLst>
      <p:ext uri="{BB962C8B-B14F-4D97-AF65-F5344CB8AC3E}">
        <p14:creationId xmlns:p14="http://schemas.microsoft.com/office/powerpoint/2010/main" val="39502492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Jer</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der</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fremlægger</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dyster på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Mine</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sider</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senest</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den 11. maj 2025, er med i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trækningen</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af</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en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vinder</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Vi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trækker</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en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vinder</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i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hver</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kategori.</a:t>
            </a:r>
          </a:p>
          <a:p>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Hver</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fremlagt</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dyst</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giver et lod i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lodtrækningen</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Jo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flere</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fremlagte</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dyster des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større</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vinderchance</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a:t>
            </a:r>
          </a:p>
          <a:p>
            <a:endParaRPr lang="da-DK" sz="1200" b="1" i="1" u="non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34E92-B831-4249-938F-2B90C63D2C57}" type="slidenum">
              <a:rPr lang="en-GB" smtClean="0"/>
              <a:pPr/>
              <a:t>23</a:t>
            </a:fld>
            <a:endParaRPr lang="en-GB"/>
          </a:p>
        </p:txBody>
      </p:sp>
    </p:spTree>
    <p:extLst>
      <p:ext uri="{BB962C8B-B14F-4D97-AF65-F5344CB8AC3E}">
        <p14:creationId xmlns:p14="http://schemas.microsoft.com/office/powerpoint/2010/main" val="5371939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5BCB457-C82D-AF43-9B5A-DBD613C5BC7D}" type="slidenum">
              <a:rPr lang="sv-SE" smtClean="0"/>
              <a:t>24</a:t>
            </a:fld>
            <a:endParaRPr lang="sv-SE"/>
          </a:p>
        </p:txBody>
      </p:sp>
    </p:spTree>
    <p:extLst>
      <p:ext uri="{BB962C8B-B14F-4D97-AF65-F5344CB8AC3E}">
        <p14:creationId xmlns:p14="http://schemas.microsoft.com/office/powerpoint/2010/main" val="1243000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da-DK" dirty="0"/>
              <a:t>Køber man en stor pakke, kan indholdet måske blive dårligt, inden pakken er tom. Så bliver man nødt til at smide eller hælde indholdet ud. Det fører til et øget madspild, og det er ikke godt hverken for miljøet eller din økonomi. For at få alt det gode ud af fx en yoghurtkarton, er den lavet med en tragt i toppen. Så kan du sætte den på hovedet i køleskabet og også få det sidste med.</a:t>
            </a:r>
          </a:p>
          <a:p>
            <a:r>
              <a:rPr lang="da-DK" dirty="0"/>
              <a:t>I dag smides cirka en tredjedel af alle de fødevarer, der produceres, ud, hvilket bl.a. medfører CO2-udslip. Det vil vi i Kartondysten lave om på!</a:t>
            </a:r>
          </a:p>
        </p:txBody>
      </p:sp>
      <p:sp>
        <p:nvSpPr>
          <p:cNvPr id="4" name="Platshållare för bildnummer 3"/>
          <p:cNvSpPr>
            <a:spLocks noGrp="1"/>
          </p:cNvSpPr>
          <p:nvPr>
            <p:ph type="sldNum" sz="quarter" idx="5"/>
          </p:nvPr>
        </p:nvSpPr>
        <p:spPr/>
        <p:txBody>
          <a:bodyPr/>
          <a:lstStyle/>
          <a:p>
            <a:fld id="{65BCB457-C82D-AF43-9B5A-DBD613C5BC7D}" type="slidenum">
              <a:rPr lang="sv-SE" smtClean="0"/>
              <a:t>3</a:t>
            </a:fld>
            <a:endParaRPr lang="sv-SE"/>
          </a:p>
        </p:txBody>
      </p:sp>
    </p:spTree>
    <p:extLst>
      <p:ext uri="{BB962C8B-B14F-4D97-AF65-F5344CB8AC3E}">
        <p14:creationId xmlns:p14="http://schemas.microsoft.com/office/powerpoint/2010/main" val="2947602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da-DK" dirty="0"/>
              <a:t>Vil du gerne vide mere om madspild? </a:t>
            </a:r>
          </a:p>
          <a:p>
            <a:r>
              <a:rPr lang="da-DK" dirty="0"/>
              <a:t>Der er mange gode tips til hvordan man kan mindske madspild. Vil du vide, hvad vores tips er, så gå ind og læs mere på </a:t>
            </a:r>
            <a:r>
              <a:rPr lang="da-DK" dirty="0" err="1"/>
              <a:t>https</a:t>
            </a:r>
            <a:r>
              <a:rPr lang="da-DK" dirty="0"/>
              <a:t>://</a:t>
            </a:r>
            <a:r>
              <a:rPr lang="da-DK" dirty="0" err="1"/>
              <a:t>kartondysten.dk</a:t>
            </a:r>
            <a:r>
              <a:rPr lang="da-DK" dirty="0"/>
              <a:t>/materialer/materialearkiv/</a:t>
            </a:r>
          </a:p>
          <a:p>
            <a:r>
              <a:rPr lang="da-DK" dirty="0"/>
              <a:t>Kan du komme på flere måder til at mindske madspild? Send os gerne en mail med dine ideer og tips på </a:t>
            </a:r>
            <a:r>
              <a:rPr lang="da-DK" dirty="0" err="1"/>
              <a:t>info@kartondysten.dk</a:t>
            </a:r>
            <a:r>
              <a:rPr lang="da-DK" dirty="0"/>
              <a:t> så vi kan give dine tip videre.</a:t>
            </a:r>
          </a:p>
          <a:p>
            <a:r>
              <a:rPr lang="da-DK" dirty="0"/>
              <a:t>Sender du billeder med? Læs først vores personoplysningspolitik. </a:t>
            </a:r>
            <a:r>
              <a:rPr lang="da-DK" dirty="0" err="1"/>
              <a:t>https</a:t>
            </a:r>
            <a:r>
              <a:rPr lang="da-DK" dirty="0"/>
              <a:t>://</a:t>
            </a:r>
            <a:r>
              <a:rPr lang="da-DK" dirty="0" err="1"/>
              <a:t>kartondysten.dk</a:t>
            </a:r>
            <a:r>
              <a:rPr lang="da-DK" dirty="0"/>
              <a:t>/persondatapolitik/</a:t>
            </a:r>
          </a:p>
        </p:txBody>
      </p:sp>
      <p:sp>
        <p:nvSpPr>
          <p:cNvPr id="4" name="Platshållare för bildnummer 3"/>
          <p:cNvSpPr>
            <a:spLocks noGrp="1"/>
          </p:cNvSpPr>
          <p:nvPr>
            <p:ph type="sldNum" sz="quarter" idx="5"/>
          </p:nvPr>
        </p:nvSpPr>
        <p:spPr/>
        <p:txBody>
          <a:bodyPr/>
          <a:lstStyle/>
          <a:p>
            <a:fld id="{65BCB457-C82D-AF43-9B5A-DBD613C5BC7D}" type="slidenum">
              <a:rPr lang="sv-SE" smtClean="0"/>
              <a:t>4</a:t>
            </a:fld>
            <a:endParaRPr lang="sv-SE"/>
          </a:p>
        </p:txBody>
      </p:sp>
    </p:spTree>
    <p:extLst>
      <p:ext uri="{BB962C8B-B14F-4D97-AF65-F5344CB8AC3E}">
        <p14:creationId xmlns:p14="http://schemas.microsoft.com/office/powerpoint/2010/main" val="240130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da-DK" sz="1200" dirty="0">
                <a:solidFill>
                  <a:schemeClr val="tx1"/>
                </a:solidFill>
                <a:effectLst/>
                <a:latin typeface="+mn-lt"/>
              </a:rPr>
              <a:t>Eleverne kan tænke lidt over, hvorfor skoven er noget godt. Karton er et naturligt produkt fra en ressource, som vokser af sig selv, skoven. Gennem fotosyntesen udnytter træerne solenergi til at vokse. Hvis man hele tiden planter nye træer, når man fælder et, så har skoven det godt og vokser. Skoven er desuden et levende økosystem, som er vigtigt for diverse plante-, dyre- og insektarter. Skoven bidrager positivt til jordens klima og økologi. At bruge skoven som en råvarekilde er smart, da træer jo vokser op igen. Der findes mange andre materialer, som ikke er vedvarende på denne måde. Træ og papir er derfor en vedvarende ressource.</a:t>
            </a:r>
          </a:p>
        </p:txBody>
      </p:sp>
      <p:sp>
        <p:nvSpPr>
          <p:cNvPr id="4" name="Slide Number Placeholder 3"/>
          <p:cNvSpPr>
            <a:spLocks noGrp="1"/>
          </p:cNvSpPr>
          <p:nvPr>
            <p:ph type="sldNum" sz="quarter" idx="10"/>
          </p:nvPr>
        </p:nvSpPr>
        <p:spPr/>
        <p:txBody>
          <a:bodyPr/>
          <a:lstStyle/>
          <a:p>
            <a:fld id="{D7034E92-B831-4249-938F-2B90C63D2C57}" type="slidenum">
              <a:rPr lang="en-GB" smtClean="0"/>
              <a:pPr/>
              <a:t>5</a:t>
            </a:fld>
            <a:endParaRPr lang="en-GB"/>
          </a:p>
        </p:txBody>
      </p:sp>
    </p:spTree>
    <p:extLst>
      <p:ext uri="{BB962C8B-B14F-4D97-AF65-F5344CB8AC3E}">
        <p14:creationId xmlns:p14="http://schemas.microsoft.com/office/powerpoint/2010/main" val="39443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dirty="0"/>
              <a:t>Gennemgå hvad man skal gøre med tomme emballager. Hvordan gør man derhjemme? Når en karton er tømt, kan den lige skylles af i koldt vand og tørres; en tør emballage lugter ikke. Hvis man folder den sammen, så fylder den ikke så meget og er nemmere at transportere, når man siden tager den med til genbrug. Sugerøret til en emballage kan du proppe ned i emballagen, så bliver det genanvendt sammen. Så er risikoen mindre for at sugerøret kommer på afveje...</a:t>
            </a:r>
          </a:p>
        </p:txBody>
      </p:sp>
      <p:sp>
        <p:nvSpPr>
          <p:cNvPr id="4" name="Slide Number Placeholder 3"/>
          <p:cNvSpPr>
            <a:spLocks noGrp="1"/>
          </p:cNvSpPr>
          <p:nvPr>
            <p:ph type="sldNum" sz="quarter" idx="10"/>
          </p:nvPr>
        </p:nvSpPr>
        <p:spPr/>
        <p:txBody>
          <a:bodyPr/>
          <a:lstStyle/>
          <a:p>
            <a:fld id="{D7034E92-B831-4249-938F-2B90C63D2C57}" type="slidenum">
              <a:rPr lang="en-GB" smtClean="0"/>
              <a:pPr/>
              <a:t>6</a:t>
            </a:fld>
            <a:endParaRPr lang="en-GB"/>
          </a:p>
        </p:txBody>
      </p:sp>
    </p:spTree>
    <p:extLst>
      <p:ext uri="{BB962C8B-B14F-4D97-AF65-F5344CB8AC3E}">
        <p14:creationId xmlns:p14="http://schemas.microsoft.com/office/powerpoint/2010/main" val="1501084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da-DK" sz="1200" dirty="0">
                <a:solidFill>
                  <a:schemeClr val="tx1"/>
                </a:solidFill>
                <a:effectLst/>
                <a:latin typeface="+mn-lt"/>
              </a:rPr>
              <a:t>Diskuter med børnene/eleverne, hvorfor vi skal genanvende. Vi skal blive bedre til at økonomisere jordens ressourcer. Vi skal reducere vores energiforbrug, udslip og affaldsmængde. At genbrug af materialer sparer</a:t>
            </a:r>
            <a:r>
              <a:rPr lang="da-DK" dirty="0"/>
              <a:t> </a:t>
            </a:r>
            <a:r>
              <a:rPr lang="da-DK" sz="1200" dirty="0">
                <a:solidFill>
                  <a:schemeClr val="tx1"/>
                </a:solidFill>
                <a:effectLst/>
                <a:latin typeface="+mn-lt"/>
              </a:rPr>
              <a:t>ressourcer og mindsker energiforbruget. Spørg </a:t>
            </a:r>
            <a:r>
              <a:rPr lang="da-DK" sz="1200">
                <a:solidFill>
                  <a:schemeClr val="tx1"/>
                </a:solidFill>
                <a:effectLst/>
                <a:latin typeface="+mn-lt"/>
              </a:rPr>
              <a:t>hvad børnene/eleverne </a:t>
            </a:r>
            <a:r>
              <a:rPr lang="da-DK" sz="1200" dirty="0">
                <a:solidFill>
                  <a:schemeClr val="tx1"/>
                </a:solidFill>
                <a:effectLst/>
                <a:latin typeface="+mn-lt"/>
              </a:rPr>
              <a:t>genanvende derhjemme. Eksempler på emballager som kan genanvendes i hverdagen: ymer-/mælke-/yoghurt-/juice-kartoner, smørpakker, shampooflasker, kaviartuber, pizzabakker, konservesdåser, sylteglas, læskedrikflasker, plastposer, plastfolie, </a:t>
            </a:r>
            <a:r>
              <a:rPr lang="da-DK" sz="1200" dirty="0" err="1">
                <a:solidFill>
                  <a:schemeClr val="tx1"/>
                </a:solidFill>
                <a:effectLst/>
                <a:latin typeface="+mn-lt"/>
              </a:rPr>
              <a:t>chipsposer</a:t>
            </a:r>
            <a:r>
              <a:rPr lang="da-DK" sz="1200" dirty="0">
                <a:solidFill>
                  <a:schemeClr val="tx1"/>
                </a:solidFill>
                <a:effectLst/>
                <a:latin typeface="+mn-lt"/>
              </a:rPr>
              <a:t>. </a:t>
            </a:r>
          </a:p>
        </p:txBody>
      </p:sp>
      <p:sp>
        <p:nvSpPr>
          <p:cNvPr id="4" name="Slide Number Placeholder 3"/>
          <p:cNvSpPr>
            <a:spLocks noGrp="1"/>
          </p:cNvSpPr>
          <p:nvPr>
            <p:ph type="sldNum" sz="quarter" idx="10"/>
          </p:nvPr>
        </p:nvSpPr>
        <p:spPr/>
        <p:txBody>
          <a:bodyPr/>
          <a:lstStyle/>
          <a:p>
            <a:fld id="{D7034E92-B831-4249-938F-2B90C63D2C57}" type="slidenum">
              <a:rPr lang="en-GB" smtClean="0"/>
              <a:pPr/>
              <a:t>7</a:t>
            </a:fld>
            <a:endParaRPr lang="en-GB"/>
          </a:p>
        </p:txBody>
      </p:sp>
    </p:spTree>
    <p:extLst>
      <p:ext uri="{BB962C8B-B14F-4D97-AF65-F5344CB8AC3E}">
        <p14:creationId xmlns:p14="http://schemas.microsoft.com/office/powerpoint/2010/main" val="82029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da-DK" sz="1200" dirty="0">
                <a:solidFill>
                  <a:schemeClr val="tx1"/>
                </a:solidFill>
                <a:effectLst/>
                <a:latin typeface="+mn-lt"/>
              </a:rPr>
              <a:t>Lad børnene/eleverne tænke over, hvordan det foregår på genbrugsstationen. Hvordan ser genbrugsstationen ud, der hvor de bor eller sorterer de hjemme? Er der sådan en på børnehave/skolen?</a:t>
            </a:r>
          </a:p>
        </p:txBody>
      </p:sp>
      <p:sp>
        <p:nvSpPr>
          <p:cNvPr id="4" name="Slide Number Placeholder 3"/>
          <p:cNvSpPr>
            <a:spLocks noGrp="1"/>
          </p:cNvSpPr>
          <p:nvPr>
            <p:ph type="sldNum" sz="quarter" idx="10"/>
          </p:nvPr>
        </p:nvSpPr>
        <p:spPr/>
        <p:txBody>
          <a:bodyPr/>
          <a:lstStyle/>
          <a:p>
            <a:fld id="{D7034E92-B831-4249-938F-2B90C63D2C57}" type="slidenum">
              <a:rPr lang="en-GB" smtClean="0"/>
              <a:pPr/>
              <a:t>8</a:t>
            </a:fld>
            <a:endParaRPr lang="en-GB"/>
          </a:p>
        </p:txBody>
      </p:sp>
    </p:spTree>
    <p:extLst>
      <p:ext uri="{BB962C8B-B14F-4D97-AF65-F5344CB8AC3E}">
        <p14:creationId xmlns:p14="http://schemas.microsoft.com/office/powerpoint/2010/main" val="2126284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solidFill>
                  <a:srgbClr val="3F3F3F"/>
                </a:solidFill>
                <a:effectLst/>
                <a:latin typeface="Helvetica" pitchFamily="2" charset="0"/>
              </a:rPr>
              <a:t>Emballagen består </a:t>
            </a:r>
            <a:r>
              <a:rPr lang="sv-SE" dirty="0" err="1">
                <a:solidFill>
                  <a:srgbClr val="3F3F3F"/>
                </a:solidFill>
                <a:effectLst/>
                <a:latin typeface="Helvetica" pitchFamily="2" charset="0"/>
              </a:rPr>
              <a:t>ofte</a:t>
            </a:r>
            <a:r>
              <a:rPr lang="sv-SE" dirty="0">
                <a:solidFill>
                  <a:srgbClr val="3F3F3F"/>
                </a:solidFill>
                <a:effectLst/>
                <a:latin typeface="Helvetica" pitchFamily="2" charset="0"/>
              </a:rPr>
              <a:t> </a:t>
            </a:r>
            <a:r>
              <a:rPr lang="sv-SE" dirty="0" err="1">
                <a:solidFill>
                  <a:srgbClr val="3F3F3F"/>
                </a:solidFill>
                <a:effectLst/>
                <a:latin typeface="Helvetica" pitchFamily="2" charset="0"/>
              </a:rPr>
              <a:t>af</a:t>
            </a:r>
            <a:r>
              <a:rPr lang="sv-SE" dirty="0">
                <a:solidFill>
                  <a:srgbClr val="3F3F3F"/>
                </a:solidFill>
                <a:effectLst/>
                <a:latin typeface="Helvetica" pitchFamily="2" charset="0"/>
              </a:rPr>
              <a:t> </a:t>
            </a:r>
            <a:r>
              <a:rPr lang="sv-SE" dirty="0" err="1">
                <a:solidFill>
                  <a:srgbClr val="3F3F3F"/>
                </a:solidFill>
                <a:effectLst/>
                <a:latin typeface="Helvetica" pitchFamily="2" charset="0"/>
              </a:rPr>
              <a:t>flere</a:t>
            </a:r>
            <a:r>
              <a:rPr lang="sv-SE" dirty="0">
                <a:solidFill>
                  <a:srgbClr val="3F3F3F"/>
                </a:solidFill>
                <a:effectLst/>
                <a:latin typeface="Helvetica" pitchFamily="2" charset="0"/>
              </a:rPr>
              <a:t> lag </a:t>
            </a:r>
            <a:r>
              <a:rPr lang="sv-SE" dirty="0" err="1">
                <a:solidFill>
                  <a:srgbClr val="3F3F3F"/>
                </a:solidFill>
                <a:effectLst/>
                <a:latin typeface="Helvetica" pitchFamily="2" charset="0"/>
              </a:rPr>
              <a:t>materialer</a:t>
            </a:r>
            <a:r>
              <a:rPr lang="sv-SE" dirty="0">
                <a:solidFill>
                  <a:srgbClr val="3F3F3F"/>
                </a:solidFill>
                <a:effectLst/>
                <a:latin typeface="Helvetica" pitchFamily="2" charset="0"/>
              </a:rPr>
              <a:t> som skal </a:t>
            </a:r>
            <a:r>
              <a:rPr lang="sv-SE" dirty="0" err="1">
                <a:solidFill>
                  <a:srgbClr val="3F3F3F"/>
                </a:solidFill>
                <a:effectLst/>
                <a:latin typeface="Helvetica" pitchFamily="2" charset="0"/>
              </a:rPr>
              <a:t>beskytte</a:t>
            </a:r>
            <a:r>
              <a:rPr lang="sv-SE" dirty="0">
                <a:solidFill>
                  <a:srgbClr val="3F3F3F"/>
                </a:solidFill>
                <a:effectLst/>
                <a:latin typeface="Helvetica" pitchFamily="2" charset="0"/>
              </a:rPr>
              <a:t> maden/</a:t>
            </a:r>
            <a:r>
              <a:rPr lang="sv-SE" dirty="0" err="1">
                <a:solidFill>
                  <a:srgbClr val="3F3F3F"/>
                </a:solidFill>
                <a:effectLst/>
                <a:latin typeface="Helvetica" pitchFamily="2" charset="0"/>
              </a:rPr>
              <a:t>drikkevaren</a:t>
            </a:r>
            <a:r>
              <a:rPr lang="sv-SE" dirty="0">
                <a:solidFill>
                  <a:srgbClr val="3F3F3F"/>
                </a:solidFill>
                <a:effectLst/>
                <a:latin typeface="Helvetica" pitchFamily="2" charset="0"/>
              </a:rPr>
              <a:t>. </a:t>
            </a:r>
            <a:r>
              <a:rPr lang="sv-SE" dirty="0" err="1">
                <a:solidFill>
                  <a:srgbClr val="3F3F3F"/>
                </a:solidFill>
                <a:effectLst/>
                <a:latin typeface="Helvetica" pitchFamily="2" charset="0"/>
              </a:rPr>
              <a:t>Udover</a:t>
            </a:r>
            <a:r>
              <a:rPr lang="sv-SE" dirty="0">
                <a:solidFill>
                  <a:srgbClr val="3F3F3F"/>
                </a:solidFill>
                <a:effectLst/>
                <a:latin typeface="Helvetica" pitchFamily="2" charset="0"/>
              </a:rPr>
              <a:t> </a:t>
            </a:r>
            <a:r>
              <a:rPr lang="sv-SE" dirty="0" err="1">
                <a:solidFill>
                  <a:srgbClr val="3F3F3F"/>
                </a:solidFill>
                <a:effectLst/>
                <a:latin typeface="Helvetica" pitchFamily="2" charset="0"/>
              </a:rPr>
              <a:t>karton</a:t>
            </a:r>
            <a:r>
              <a:rPr lang="sv-SE" dirty="0">
                <a:solidFill>
                  <a:srgbClr val="3F3F3F"/>
                </a:solidFill>
                <a:effectLst/>
                <a:latin typeface="Helvetica" pitchFamily="2" charset="0"/>
              </a:rPr>
              <a:t> som </a:t>
            </a:r>
            <a:r>
              <a:rPr lang="sv-SE" dirty="0" err="1">
                <a:solidFill>
                  <a:srgbClr val="3F3F3F"/>
                </a:solidFill>
                <a:effectLst/>
                <a:latin typeface="Helvetica" pitchFamily="2" charset="0"/>
              </a:rPr>
              <a:t>udgør</a:t>
            </a:r>
            <a:r>
              <a:rPr lang="sv-SE" dirty="0">
                <a:solidFill>
                  <a:srgbClr val="3F3F3F"/>
                </a:solidFill>
                <a:effectLst/>
                <a:latin typeface="Helvetica" pitchFamily="2" charset="0"/>
              </a:rPr>
              <a:t> den absolut </a:t>
            </a:r>
            <a:r>
              <a:rPr lang="sv-SE" dirty="0" err="1">
                <a:solidFill>
                  <a:srgbClr val="3F3F3F"/>
                </a:solidFill>
                <a:effectLst/>
                <a:latin typeface="Helvetica" pitchFamily="2" charset="0"/>
              </a:rPr>
              <a:t>størstedel</a:t>
            </a:r>
            <a:r>
              <a:rPr lang="sv-SE" dirty="0">
                <a:solidFill>
                  <a:srgbClr val="3F3F3F"/>
                </a:solidFill>
                <a:effectLst/>
                <a:latin typeface="Helvetica" pitchFamily="2" charset="0"/>
              </a:rPr>
              <a:t> </a:t>
            </a:r>
            <a:r>
              <a:rPr lang="sv-SE" dirty="0" err="1">
                <a:solidFill>
                  <a:srgbClr val="3F3F3F"/>
                </a:solidFill>
                <a:effectLst/>
                <a:latin typeface="Helvetica" pitchFamily="2" charset="0"/>
              </a:rPr>
              <a:t>af</a:t>
            </a:r>
            <a:r>
              <a:rPr lang="sv-SE" dirty="0">
                <a:solidFill>
                  <a:srgbClr val="3F3F3F"/>
                </a:solidFill>
                <a:effectLst/>
                <a:latin typeface="Helvetica" pitchFamily="2" charset="0"/>
              </a:rPr>
              <a:t> materialet (minimum 70%), så kan emballagen </a:t>
            </a:r>
            <a:r>
              <a:rPr lang="sv-SE" dirty="0" err="1">
                <a:solidFill>
                  <a:srgbClr val="3F3F3F"/>
                </a:solidFill>
                <a:effectLst/>
                <a:latin typeface="Helvetica" pitchFamily="2" charset="0"/>
              </a:rPr>
              <a:t>også</a:t>
            </a:r>
            <a:r>
              <a:rPr lang="sv-SE" dirty="0">
                <a:solidFill>
                  <a:srgbClr val="3F3F3F"/>
                </a:solidFill>
                <a:effectLst/>
                <a:latin typeface="Helvetica" pitchFamily="2" charset="0"/>
              </a:rPr>
              <a:t> </a:t>
            </a:r>
            <a:r>
              <a:rPr lang="sv-SE" dirty="0" err="1">
                <a:solidFill>
                  <a:srgbClr val="3F3F3F"/>
                </a:solidFill>
                <a:effectLst/>
                <a:latin typeface="Helvetica" pitchFamily="2" charset="0"/>
              </a:rPr>
              <a:t>have</a:t>
            </a:r>
            <a:r>
              <a:rPr lang="sv-SE" dirty="0">
                <a:solidFill>
                  <a:srgbClr val="3F3F3F"/>
                </a:solidFill>
                <a:effectLst/>
                <a:latin typeface="Helvetica" pitchFamily="2" charset="0"/>
              </a:rPr>
              <a:t> </a:t>
            </a:r>
            <a:r>
              <a:rPr lang="sv-SE" dirty="0" err="1">
                <a:solidFill>
                  <a:srgbClr val="3F3F3F"/>
                </a:solidFill>
                <a:effectLst/>
                <a:latin typeface="Helvetica" pitchFamily="2" charset="0"/>
              </a:rPr>
              <a:t>tynde</a:t>
            </a:r>
            <a:r>
              <a:rPr lang="sv-SE" dirty="0">
                <a:solidFill>
                  <a:srgbClr val="3F3F3F"/>
                </a:solidFill>
                <a:effectLst/>
                <a:latin typeface="Helvetica" pitchFamily="2" charset="0"/>
              </a:rPr>
              <a:t> lag </a:t>
            </a:r>
            <a:r>
              <a:rPr lang="sv-SE" dirty="0" err="1">
                <a:solidFill>
                  <a:srgbClr val="3F3F3F"/>
                </a:solidFill>
                <a:effectLst/>
                <a:latin typeface="Helvetica" pitchFamily="2" charset="0"/>
              </a:rPr>
              <a:t>af</a:t>
            </a:r>
            <a:r>
              <a:rPr lang="sv-SE" dirty="0">
                <a:solidFill>
                  <a:srgbClr val="3F3F3F"/>
                </a:solidFill>
                <a:effectLst/>
                <a:latin typeface="Helvetica" pitchFamily="2" charset="0"/>
              </a:rPr>
              <a:t> plastic </a:t>
            </a:r>
            <a:r>
              <a:rPr lang="sv-SE" dirty="0" err="1">
                <a:solidFill>
                  <a:srgbClr val="3F3F3F"/>
                </a:solidFill>
                <a:effectLst/>
                <a:latin typeface="Helvetica" pitchFamily="2" charset="0"/>
              </a:rPr>
              <a:t>og</a:t>
            </a:r>
            <a:r>
              <a:rPr lang="sv-SE" dirty="0">
                <a:solidFill>
                  <a:srgbClr val="3F3F3F"/>
                </a:solidFill>
                <a:effectLst/>
                <a:latin typeface="Helvetica" pitchFamily="2" charset="0"/>
              </a:rPr>
              <a:t> </a:t>
            </a:r>
            <a:r>
              <a:rPr lang="sv-SE" dirty="0" err="1">
                <a:solidFill>
                  <a:srgbClr val="3F3F3F"/>
                </a:solidFill>
                <a:effectLst/>
                <a:latin typeface="Helvetica" pitchFamily="2" charset="0"/>
              </a:rPr>
              <a:t>aluminimum</a:t>
            </a:r>
            <a:r>
              <a:rPr lang="sv-SE" dirty="0">
                <a:solidFill>
                  <a:srgbClr val="3F3F3F"/>
                </a:solidFill>
                <a:effectLst/>
                <a:latin typeface="Helvetica" pitchFamily="2" charset="0"/>
              </a:rPr>
              <a:t> </a:t>
            </a:r>
            <a:r>
              <a:rPr lang="sv-SE" dirty="0" err="1">
                <a:solidFill>
                  <a:srgbClr val="3F3F3F"/>
                </a:solidFill>
                <a:effectLst/>
                <a:latin typeface="Helvetica" pitchFamily="2" charset="0"/>
              </a:rPr>
              <a:t>afhængig</a:t>
            </a:r>
            <a:r>
              <a:rPr lang="sv-SE" dirty="0">
                <a:solidFill>
                  <a:srgbClr val="3F3F3F"/>
                </a:solidFill>
                <a:effectLst/>
                <a:latin typeface="Helvetica" pitchFamily="2" charset="0"/>
              </a:rPr>
              <a:t> </a:t>
            </a:r>
            <a:r>
              <a:rPr lang="sv-SE" dirty="0" err="1">
                <a:solidFill>
                  <a:srgbClr val="3F3F3F"/>
                </a:solidFill>
                <a:effectLst/>
                <a:latin typeface="Helvetica" pitchFamily="2" charset="0"/>
              </a:rPr>
              <a:t>af</a:t>
            </a:r>
            <a:r>
              <a:rPr lang="sv-SE" dirty="0">
                <a:solidFill>
                  <a:srgbClr val="3F3F3F"/>
                </a:solidFill>
                <a:effectLst/>
                <a:latin typeface="Helvetica" pitchFamily="2" charset="0"/>
              </a:rPr>
              <a:t> </a:t>
            </a:r>
            <a:r>
              <a:rPr lang="sv-SE" dirty="0" err="1">
                <a:solidFill>
                  <a:srgbClr val="3F3F3F"/>
                </a:solidFill>
                <a:effectLst/>
                <a:latin typeface="Helvetica" pitchFamily="2" charset="0"/>
              </a:rPr>
              <a:t>produktet</a:t>
            </a:r>
            <a:r>
              <a:rPr lang="sv-SE" dirty="0">
                <a:solidFill>
                  <a:srgbClr val="3F3F3F"/>
                </a:solidFill>
                <a:effectLst/>
                <a:latin typeface="Helvetica" pitchFamily="2" charset="0"/>
              </a:rPr>
              <a:t> som i. </a:t>
            </a:r>
            <a:r>
              <a:rPr lang="sv-SE" dirty="0" err="1">
                <a:solidFill>
                  <a:srgbClr val="3F3F3F"/>
                </a:solidFill>
                <a:effectLst/>
                <a:latin typeface="Helvetica" pitchFamily="2" charset="0"/>
              </a:rPr>
              <a:t>Derfor</a:t>
            </a:r>
            <a:r>
              <a:rPr lang="sv-SE" dirty="0">
                <a:solidFill>
                  <a:srgbClr val="3F3F3F"/>
                </a:solidFill>
                <a:effectLst/>
                <a:latin typeface="Helvetica" pitchFamily="2" charset="0"/>
              </a:rPr>
              <a:t> skal mad- </a:t>
            </a:r>
            <a:r>
              <a:rPr lang="sv-SE" dirty="0" err="1">
                <a:solidFill>
                  <a:srgbClr val="3F3F3F"/>
                </a:solidFill>
                <a:effectLst/>
                <a:latin typeface="Helvetica" pitchFamily="2" charset="0"/>
              </a:rPr>
              <a:t>og</a:t>
            </a:r>
            <a:r>
              <a:rPr lang="sv-SE" dirty="0">
                <a:solidFill>
                  <a:srgbClr val="3F3F3F"/>
                </a:solidFill>
                <a:effectLst/>
                <a:latin typeface="Helvetica" pitchFamily="2" charset="0"/>
              </a:rPr>
              <a:t> </a:t>
            </a:r>
            <a:r>
              <a:rPr lang="sv-SE" dirty="0" err="1">
                <a:solidFill>
                  <a:srgbClr val="3F3F3F"/>
                </a:solidFill>
                <a:effectLst/>
                <a:latin typeface="Helvetica" pitchFamily="2" charset="0"/>
              </a:rPr>
              <a:t>drikkekartoner</a:t>
            </a:r>
            <a:r>
              <a:rPr lang="sv-SE" dirty="0">
                <a:solidFill>
                  <a:srgbClr val="3F3F3F"/>
                </a:solidFill>
                <a:effectLst/>
                <a:latin typeface="Helvetica" pitchFamily="2" charset="0"/>
              </a:rPr>
              <a:t> </a:t>
            </a:r>
            <a:r>
              <a:rPr lang="sv-SE" dirty="0" err="1">
                <a:solidFill>
                  <a:srgbClr val="3F3F3F"/>
                </a:solidFill>
                <a:effectLst/>
                <a:latin typeface="Helvetica" pitchFamily="2" charset="0"/>
              </a:rPr>
              <a:t>ikke</a:t>
            </a:r>
            <a:r>
              <a:rPr lang="sv-SE" dirty="0">
                <a:solidFill>
                  <a:srgbClr val="3F3F3F"/>
                </a:solidFill>
                <a:effectLst/>
                <a:latin typeface="Helvetica" pitchFamily="2" charset="0"/>
              </a:rPr>
              <a:t> </a:t>
            </a:r>
            <a:r>
              <a:rPr lang="sv-SE" dirty="0" err="1">
                <a:solidFill>
                  <a:srgbClr val="3F3F3F"/>
                </a:solidFill>
                <a:effectLst/>
                <a:latin typeface="Helvetica" pitchFamily="2" charset="0"/>
              </a:rPr>
              <a:t>soreteres</a:t>
            </a:r>
            <a:r>
              <a:rPr lang="sv-SE" dirty="0">
                <a:solidFill>
                  <a:srgbClr val="3F3F3F"/>
                </a:solidFill>
                <a:effectLst/>
                <a:latin typeface="Helvetica" pitchFamily="2" charset="0"/>
              </a:rPr>
              <a:t> som </a:t>
            </a:r>
            <a:r>
              <a:rPr lang="sv-SE" dirty="0" err="1">
                <a:solidFill>
                  <a:srgbClr val="3F3F3F"/>
                </a:solidFill>
                <a:effectLst/>
                <a:latin typeface="Helvetica" pitchFamily="2" charset="0"/>
              </a:rPr>
              <a:t>pap</a:t>
            </a:r>
            <a:r>
              <a:rPr lang="sv-SE" dirty="0">
                <a:solidFill>
                  <a:srgbClr val="3F3F3F"/>
                </a:solidFill>
                <a:effectLst/>
                <a:latin typeface="Helvetica" pitchFamily="2" charset="0"/>
              </a:rPr>
              <a:t> eller </a:t>
            </a:r>
            <a:r>
              <a:rPr lang="sv-SE" dirty="0" err="1">
                <a:solidFill>
                  <a:srgbClr val="3F3F3F"/>
                </a:solidFill>
                <a:effectLst/>
                <a:latin typeface="Helvetica" pitchFamily="2" charset="0"/>
              </a:rPr>
              <a:t>restaffald</a:t>
            </a:r>
            <a:r>
              <a:rPr lang="sv-SE" dirty="0">
                <a:solidFill>
                  <a:srgbClr val="3F3F3F"/>
                </a:solidFill>
                <a:effectLst/>
                <a:latin typeface="Helvetica" pitchFamily="2" charset="0"/>
              </a:rPr>
              <a:t>. </a:t>
            </a:r>
            <a:r>
              <a:rPr lang="sv-SE" dirty="0" err="1">
                <a:solidFill>
                  <a:srgbClr val="3F3F3F"/>
                </a:solidFill>
                <a:effectLst/>
                <a:latin typeface="Helvetica" pitchFamily="2" charset="0"/>
              </a:rPr>
              <a:t>Afhængig</a:t>
            </a:r>
            <a:r>
              <a:rPr lang="sv-SE" dirty="0">
                <a:solidFill>
                  <a:srgbClr val="3F3F3F"/>
                </a:solidFill>
                <a:effectLst/>
                <a:latin typeface="Helvetica" pitchFamily="2" charset="0"/>
              </a:rPr>
              <a:t> </a:t>
            </a:r>
            <a:r>
              <a:rPr lang="sv-SE" dirty="0" err="1">
                <a:solidFill>
                  <a:srgbClr val="3F3F3F"/>
                </a:solidFill>
                <a:effectLst/>
                <a:latin typeface="Helvetica" pitchFamily="2" charset="0"/>
              </a:rPr>
              <a:t>af</a:t>
            </a:r>
            <a:r>
              <a:rPr lang="sv-SE" dirty="0">
                <a:solidFill>
                  <a:srgbClr val="3F3F3F"/>
                </a:solidFill>
                <a:effectLst/>
                <a:latin typeface="Helvetica" pitchFamily="2" charset="0"/>
              </a:rPr>
              <a:t> hvilken </a:t>
            </a:r>
            <a:r>
              <a:rPr lang="sv-SE" dirty="0" err="1">
                <a:solidFill>
                  <a:srgbClr val="3F3F3F"/>
                </a:solidFill>
                <a:effectLst/>
                <a:latin typeface="Helvetica" pitchFamily="2" charset="0"/>
              </a:rPr>
              <a:t>kommune</a:t>
            </a:r>
            <a:r>
              <a:rPr lang="sv-SE" dirty="0">
                <a:solidFill>
                  <a:srgbClr val="3F3F3F"/>
                </a:solidFill>
                <a:effectLst/>
                <a:latin typeface="Helvetica" pitchFamily="2" charset="0"/>
              </a:rPr>
              <a:t> man bor i, skal </a:t>
            </a:r>
            <a:r>
              <a:rPr lang="sv-SE" dirty="0" err="1">
                <a:solidFill>
                  <a:srgbClr val="3F3F3F"/>
                </a:solidFill>
                <a:effectLst/>
                <a:latin typeface="Helvetica" pitchFamily="2" charset="0"/>
              </a:rPr>
              <a:t>kartoner</a:t>
            </a:r>
            <a:r>
              <a:rPr lang="sv-SE" dirty="0">
                <a:solidFill>
                  <a:srgbClr val="3F3F3F"/>
                </a:solidFill>
                <a:effectLst/>
                <a:latin typeface="Helvetica" pitchFamily="2" charset="0"/>
              </a:rPr>
              <a:t> </a:t>
            </a:r>
            <a:r>
              <a:rPr lang="sv-SE" dirty="0" err="1">
                <a:solidFill>
                  <a:srgbClr val="3F3F3F"/>
                </a:solidFill>
                <a:effectLst/>
                <a:latin typeface="Helvetica" pitchFamily="2" charset="0"/>
              </a:rPr>
              <a:t>enten</a:t>
            </a:r>
            <a:r>
              <a:rPr lang="sv-SE" dirty="0">
                <a:solidFill>
                  <a:srgbClr val="3F3F3F"/>
                </a:solidFill>
                <a:effectLst/>
                <a:latin typeface="Helvetica" pitchFamily="2" charset="0"/>
              </a:rPr>
              <a:t> </a:t>
            </a:r>
            <a:r>
              <a:rPr lang="sv-SE" dirty="0" err="1">
                <a:solidFill>
                  <a:srgbClr val="3F3F3F"/>
                </a:solidFill>
                <a:effectLst/>
                <a:latin typeface="Helvetica" pitchFamily="2" charset="0"/>
              </a:rPr>
              <a:t>sorteres</a:t>
            </a:r>
            <a:r>
              <a:rPr lang="sv-SE" dirty="0">
                <a:solidFill>
                  <a:srgbClr val="3F3F3F"/>
                </a:solidFill>
                <a:effectLst/>
                <a:latin typeface="Helvetica" pitchFamily="2" charset="0"/>
              </a:rPr>
              <a:t> som "Mad- &amp; </a:t>
            </a:r>
            <a:r>
              <a:rPr lang="sv-SE" dirty="0" err="1">
                <a:solidFill>
                  <a:srgbClr val="3F3F3F"/>
                </a:solidFill>
                <a:effectLst/>
                <a:latin typeface="Helvetica" pitchFamily="2" charset="0"/>
              </a:rPr>
              <a:t>Drikkekartoner</a:t>
            </a:r>
            <a:r>
              <a:rPr lang="sv-SE" dirty="0">
                <a:solidFill>
                  <a:srgbClr val="3F3F3F"/>
                </a:solidFill>
                <a:effectLst/>
                <a:latin typeface="Helvetica" pitchFamily="2" charset="0"/>
              </a:rPr>
              <a:t>, </a:t>
            </a:r>
            <a:r>
              <a:rPr lang="sv-SE" dirty="0" err="1">
                <a:solidFill>
                  <a:srgbClr val="3F3F3F"/>
                </a:solidFill>
                <a:effectLst/>
                <a:latin typeface="Helvetica" pitchFamily="2" charset="0"/>
              </a:rPr>
              <a:t>Platik</a:t>
            </a:r>
            <a:r>
              <a:rPr lang="sv-SE" dirty="0">
                <a:solidFill>
                  <a:srgbClr val="3F3F3F"/>
                </a:solidFill>
                <a:effectLst/>
                <a:latin typeface="Helvetica" pitchFamily="2" charset="0"/>
              </a:rPr>
              <a:t> eller </a:t>
            </a:r>
            <a:r>
              <a:rPr lang="sv-SE" dirty="0" err="1">
                <a:solidFill>
                  <a:srgbClr val="3F3F3F"/>
                </a:solidFill>
                <a:effectLst/>
                <a:latin typeface="Helvetica" pitchFamily="2" charset="0"/>
              </a:rPr>
              <a:t>Metal</a:t>
            </a:r>
            <a:r>
              <a:rPr lang="sv-SE" dirty="0">
                <a:solidFill>
                  <a:srgbClr val="3F3F3F"/>
                </a:solidFill>
                <a:effectLst/>
                <a:latin typeface="Helvetica" pitchFamily="2" charset="0"/>
              </a:rPr>
              <a:t> </a:t>
            </a:r>
            <a:r>
              <a:rPr lang="sv-SE" dirty="0" err="1">
                <a:solidFill>
                  <a:srgbClr val="3F3F3F"/>
                </a:solidFill>
                <a:effectLst/>
                <a:latin typeface="Helvetica" pitchFamily="2" charset="0"/>
              </a:rPr>
              <a:t>og</a:t>
            </a:r>
            <a:r>
              <a:rPr lang="sv-SE" dirty="0">
                <a:solidFill>
                  <a:srgbClr val="3F3F3F"/>
                </a:solidFill>
                <a:effectLst/>
                <a:latin typeface="Helvetica" pitchFamily="2" charset="0"/>
              </a:rPr>
              <a:t> plastik".</a:t>
            </a:r>
          </a:p>
          <a:p>
            <a:endParaRPr lang="da-DK" sz="1200" dirty="0">
              <a:solidFill>
                <a:schemeClr val="tx1"/>
              </a:solidFill>
              <a:effectLst/>
              <a:latin typeface="+mn-lt"/>
            </a:endParaRPr>
          </a:p>
        </p:txBody>
      </p:sp>
      <p:sp>
        <p:nvSpPr>
          <p:cNvPr id="4" name="Slide Number Placeholder 3"/>
          <p:cNvSpPr>
            <a:spLocks noGrp="1"/>
          </p:cNvSpPr>
          <p:nvPr>
            <p:ph type="sldNum" sz="quarter" idx="10"/>
          </p:nvPr>
        </p:nvSpPr>
        <p:spPr/>
        <p:txBody>
          <a:bodyPr/>
          <a:lstStyle/>
          <a:p>
            <a:fld id="{D7034E92-B831-4249-938F-2B90C63D2C57}" type="slidenum">
              <a:rPr lang="en-GB" smtClean="0"/>
              <a:pPr/>
              <a:t>9</a:t>
            </a:fld>
            <a:endParaRPr lang="da-DK"/>
          </a:p>
        </p:txBody>
      </p:sp>
    </p:spTree>
    <p:extLst>
      <p:ext uri="{BB962C8B-B14F-4D97-AF65-F5344CB8AC3E}">
        <p14:creationId xmlns:p14="http://schemas.microsoft.com/office/powerpoint/2010/main" val="11583577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www.tetrapak.com/" TargetMode="External"/><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F4BAA91-92C7-4F11-9805-3C092E417249}"/>
              </a:ext>
            </a:extLst>
          </p:cNvPr>
          <p:cNvSpPr>
            <a:spLocks noGrp="1"/>
          </p:cNvSpPr>
          <p:nvPr>
            <p:ph type="pic" sz="quarter" idx="11" hasCustomPrompt="1"/>
          </p:nvPr>
        </p:nvSpPr>
        <p:spPr>
          <a:xfrm>
            <a:off x="0" y="0"/>
            <a:ext cx="12192000" cy="4011613"/>
          </a:xfrm>
          <a:blipFill dpi="0" rotWithShape="1">
            <a:blip r:embed="rId2"/>
            <a:srcRect/>
            <a:stretch>
              <a:fillRect/>
            </a:stretch>
          </a:blipFill>
        </p:spPr>
        <p:txBody>
          <a:bodyPr lIns="1296000" anchor="ctr" anchorCtr="1"/>
          <a:lstStyle>
            <a:lvl1pPr marL="0" indent="0" algn="ctr">
              <a:buNone/>
              <a:defRPr sz="2400">
                <a:solidFill>
                  <a:schemeClr val="accent6"/>
                </a:solidFill>
              </a:defRPr>
            </a:lvl1pPr>
          </a:lstStyle>
          <a:p>
            <a:r>
              <a:rPr lang="en-GB" dirty="0"/>
              <a:t>                                             Click on icon to insert picture</a:t>
            </a:r>
          </a:p>
        </p:txBody>
      </p:sp>
      <p:pic>
        <p:nvPicPr>
          <p:cNvPr id="13" name="Picture 12" descr="A picture containing drawing, plate&#10;&#10;Description automatically generated">
            <a:extLst>
              <a:ext uri="{FF2B5EF4-FFF2-40B4-BE49-F238E27FC236}">
                <a16:creationId xmlns:a16="http://schemas.microsoft.com/office/drawing/2014/main" id="{1B2C77A1-E718-4F57-8AB9-78DC3BBFE1F9}"/>
              </a:ext>
            </a:extLst>
          </p:cNvPr>
          <p:cNvPicPr>
            <a:picLocks noChangeAspect="1"/>
          </p:cNvPicPr>
          <p:nvPr userDrawn="1"/>
        </p:nvPicPr>
        <p:blipFill>
          <a:blip r:embed="rId3"/>
          <a:stretch>
            <a:fillRect/>
          </a:stretch>
        </p:blipFill>
        <p:spPr>
          <a:xfrm>
            <a:off x="9976758" y="5986075"/>
            <a:ext cx="2094592" cy="504000"/>
          </a:xfrm>
          <a:prstGeom prst="rect">
            <a:avLst/>
          </a:prstGeom>
        </p:spPr>
      </p:pic>
      <p:sp>
        <p:nvSpPr>
          <p:cNvPr id="11" name="Rectangle 10">
            <a:extLst>
              <a:ext uri="{FF2B5EF4-FFF2-40B4-BE49-F238E27FC236}">
                <a16:creationId xmlns:a16="http://schemas.microsoft.com/office/drawing/2014/main" id="{EBD47B59-0939-4E61-8187-2D296FD839D8}"/>
              </a:ext>
            </a:extLst>
          </p:cNvPr>
          <p:cNvSpPr/>
          <p:nvPr userDrawn="1"/>
        </p:nvSpPr>
        <p:spPr>
          <a:xfrm>
            <a:off x="0" y="3429001"/>
            <a:ext cx="12192000" cy="3430588"/>
          </a:xfrm>
          <a:prstGeom prst="rect">
            <a:avLst/>
          </a:prstGeom>
          <a:gradFill>
            <a:gsLst>
              <a:gs pos="0">
                <a:schemeClr val="accent2">
                  <a:alpha val="63000"/>
                </a:schemeClr>
              </a:gs>
              <a:gs pos="14000">
                <a:schemeClr val="accent2">
                  <a:lumMod val="10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00" dirty="0"/>
          </a:p>
        </p:txBody>
      </p:sp>
      <p:sp>
        <p:nvSpPr>
          <p:cNvPr id="2" name="Title 1"/>
          <p:cNvSpPr>
            <a:spLocks noGrp="1"/>
          </p:cNvSpPr>
          <p:nvPr>
            <p:ph type="ctrTitle" hasCustomPrompt="1"/>
          </p:nvPr>
        </p:nvSpPr>
        <p:spPr>
          <a:xfrm>
            <a:off x="1047879" y="3848881"/>
            <a:ext cx="6835200" cy="1206000"/>
          </a:xfrm>
        </p:spPr>
        <p:txBody>
          <a:bodyPr anchor="b" anchorCtr="0">
            <a:noAutofit/>
          </a:bodyPr>
          <a:lstStyle>
            <a:lvl1pPr>
              <a:defRPr sz="3600">
                <a:solidFill>
                  <a:schemeClr val="bg1"/>
                </a:solidFill>
              </a:defRPr>
            </a:lvl1pPr>
          </a:lstStyle>
          <a:p>
            <a:r>
              <a:rPr lang="en-GB" noProof="0" dirty="0"/>
              <a:t>Click to edit title 36 </a:t>
            </a:r>
            <a:r>
              <a:rPr lang="en-GB" noProof="0" dirty="0" err="1"/>
              <a:t>pt</a:t>
            </a:r>
            <a:endParaRPr lang="en-GB" noProof="0" dirty="0"/>
          </a:p>
        </p:txBody>
      </p:sp>
      <p:sp>
        <p:nvSpPr>
          <p:cNvPr id="3" name="Subtitle 2"/>
          <p:cNvSpPr>
            <a:spLocks noGrp="1"/>
          </p:cNvSpPr>
          <p:nvPr>
            <p:ph type="subTitle" idx="1" hasCustomPrompt="1"/>
          </p:nvPr>
        </p:nvSpPr>
        <p:spPr>
          <a:xfrm>
            <a:off x="1047879" y="5108236"/>
            <a:ext cx="6835200" cy="1206000"/>
          </a:xfrm>
        </p:spPr>
        <p:txBody>
          <a:bodyPr>
            <a:noAutofit/>
          </a:bodyPr>
          <a:lstStyle>
            <a:lvl1pPr marL="0" indent="0" algn="l">
              <a:buNone/>
              <a:defRPr sz="2400" b="1" baseline="0">
                <a:solidFill>
                  <a:schemeClr val="bg1"/>
                </a:solidFill>
              </a:defRPr>
            </a:lvl1pPr>
            <a:lvl2pPr marL="544104" indent="0" algn="ctr">
              <a:buNone/>
              <a:defRPr>
                <a:solidFill>
                  <a:schemeClr val="tx1">
                    <a:tint val="75000"/>
                  </a:schemeClr>
                </a:solidFill>
              </a:defRPr>
            </a:lvl2pPr>
            <a:lvl3pPr marL="1088209" indent="0" algn="ctr">
              <a:buNone/>
              <a:defRPr>
                <a:solidFill>
                  <a:schemeClr val="tx1">
                    <a:tint val="75000"/>
                  </a:schemeClr>
                </a:solidFill>
              </a:defRPr>
            </a:lvl3pPr>
            <a:lvl4pPr marL="1632313" indent="0" algn="ctr">
              <a:buNone/>
              <a:defRPr>
                <a:solidFill>
                  <a:schemeClr val="tx1">
                    <a:tint val="75000"/>
                  </a:schemeClr>
                </a:solidFill>
              </a:defRPr>
            </a:lvl4pPr>
            <a:lvl5pPr marL="2176416" indent="0" algn="ctr">
              <a:buNone/>
              <a:defRPr>
                <a:solidFill>
                  <a:schemeClr val="tx1">
                    <a:tint val="75000"/>
                  </a:schemeClr>
                </a:solidFill>
              </a:defRPr>
            </a:lvl5pPr>
            <a:lvl6pPr marL="2720521" indent="0" algn="ctr">
              <a:buNone/>
              <a:defRPr>
                <a:solidFill>
                  <a:schemeClr val="tx1">
                    <a:tint val="75000"/>
                  </a:schemeClr>
                </a:solidFill>
              </a:defRPr>
            </a:lvl6pPr>
            <a:lvl7pPr marL="3264625" indent="0" algn="ctr">
              <a:buNone/>
              <a:defRPr>
                <a:solidFill>
                  <a:schemeClr val="tx1">
                    <a:tint val="75000"/>
                  </a:schemeClr>
                </a:solidFill>
              </a:defRPr>
            </a:lvl7pPr>
            <a:lvl8pPr marL="3808729" indent="0" algn="ctr">
              <a:buNone/>
              <a:defRPr>
                <a:solidFill>
                  <a:schemeClr val="tx1">
                    <a:tint val="75000"/>
                  </a:schemeClr>
                </a:solidFill>
              </a:defRPr>
            </a:lvl8pPr>
            <a:lvl9pPr marL="4352834" indent="0" algn="ctr">
              <a:buNone/>
              <a:defRPr>
                <a:solidFill>
                  <a:schemeClr val="tx1">
                    <a:tint val="75000"/>
                  </a:schemeClr>
                </a:solidFill>
              </a:defRPr>
            </a:lvl9pPr>
          </a:lstStyle>
          <a:p>
            <a:r>
              <a:rPr lang="en-US" dirty="0"/>
              <a:t>Click to edit subtitle 24 </a:t>
            </a:r>
            <a:r>
              <a:rPr lang="en-US" dirty="0" err="1"/>
              <a:t>pt</a:t>
            </a:r>
            <a:endParaRPr lang="en-GB" dirty="0"/>
          </a:p>
        </p:txBody>
      </p:sp>
      <p:pic>
        <p:nvPicPr>
          <p:cNvPr id="6" name="Picture 5" descr="A picture containing drawing, plate&#10;&#10;Description automatically generated">
            <a:extLst>
              <a:ext uri="{FF2B5EF4-FFF2-40B4-BE49-F238E27FC236}">
                <a16:creationId xmlns:a16="http://schemas.microsoft.com/office/drawing/2014/main" id="{E0C178EA-5B9F-4884-B480-71C25855CA57}"/>
              </a:ext>
            </a:extLst>
          </p:cNvPr>
          <p:cNvPicPr>
            <a:picLocks noChangeAspect="1"/>
          </p:cNvPicPr>
          <p:nvPr userDrawn="1"/>
        </p:nvPicPr>
        <p:blipFill>
          <a:blip r:embed="rId3"/>
          <a:stretch>
            <a:fillRect/>
          </a:stretch>
        </p:blipFill>
        <p:spPr>
          <a:xfrm>
            <a:off x="9777381" y="5961589"/>
            <a:ext cx="2094592" cy="552972"/>
          </a:xfrm>
          <a:prstGeom prst="rect">
            <a:avLst/>
          </a:prstGeom>
        </p:spPr>
      </p:pic>
    </p:spTree>
    <p:extLst>
      <p:ext uri="{BB962C8B-B14F-4D97-AF65-F5344CB8AC3E}">
        <p14:creationId xmlns:p14="http://schemas.microsoft.com/office/powerpoint/2010/main" val="3452940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b_Standard - 2 rows headlines">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B3B151CA-5AE3-4961-8392-C96F9EB5969B}"/>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4" name="Slide Number Placeholder 4">
            <a:extLst>
              <a:ext uri="{FF2B5EF4-FFF2-40B4-BE49-F238E27FC236}">
                <a16:creationId xmlns:a16="http://schemas.microsoft.com/office/drawing/2014/main" id="{4870A213-900E-4D02-A17A-6ABA27005F2E}"/>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5" name="Title Placeholder 1">
            <a:extLst>
              <a:ext uri="{FF2B5EF4-FFF2-40B4-BE49-F238E27FC236}">
                <a16:creationId xmlns:a16="http://schemas.microsoft.com/office/drawing/2014/main" id="{592EE237-9EBD-4A2D-86C6-2A416A3158D0}"/>
              </a:ext>
            </a:extLst>
          </p:cNvPr>
          <p:cNvSpPr>
            <a:spLocks noGrp="1"/>
          </p:cNvSpPr>
          <p:nvPr>
            <p:ph type="title" hasCustomPrompt="1"/>
          </p:nvPr>
        </p:nvSpPr>
        <p:spPr>
          <a:xfrm>
            <a:off x="1581091" y="482400"/>
            <a:ext cx="9925661" cy="792000"/>
          </a:xfrm>
          <a:prstGeom prst="rect">
            <a:avLst/>
          </a:prstGeom>
          <a:ln>
            <a:noFill/>
          </a:ln>
        </p:spPr>
        <p:txBody>
          <a:bodyPr vert="horz" lIns="0" tIns="54000" rIns="108000" bIns="54000" rtlCol="0" anchor="t" anchorCtr="0">
            <a:noAutofit/>
          </a:bodyPr>
          <a:lstStyle>
            <a:lvl1pPr>
              <a:defRPr lang="en-GB" noProof="0" dirty="0"/>
            </a:lvl1pPr>
          </a:lstStyle>
          <a:p>
            <a:pPr lvl="0"/>
            <a:r>
              <a:rPr lang="en-GB" noProof="0" dirty="0"/>
              <a:t>Click to edit 2-line title 28 </a:t>
            </a:r>
            <a:r>
              <a:rPr lang="en-GB" noProof="0" dirty="0" err="1"/>
              <a:t>pt</a:t>
            </a:r>
            <a:endParaRPr lang="en-GB" noProof="0" dirty="0"/>
          </a:p>
        </p:txBody>
      </p:sp>
    </p:spTree>
    <p:extLst>
      <p:ext uri="{BB962C8B-B14F-4D97-AF65-F5344CB8AC3E}">
        <p14:creationId xmlns:p14="http://schemas.microsoft.com/office/powerpoint/2010/main" val="249480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c_Standard - 1 row headline and sub titl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26D3956-1963-41E0-8AB9-3A72030A97ED}"/>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5" name="Slide Number Placeholder 4">
            <a:extLst>
              <a:ext uri="{FF2B5EF4-FFF2-40B4-BE49-F238E27FC236}">
                <a16:creationId xmlns:a16="http://schemas.microsoft.com/office/drawing/2014/main" id="{B1777F60-181D-4C29-A851-F18EA018AC36}"/>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6" name="Text Placeholder 2">
            <a:extLst>
              <a:ext uri="{FF2B5EF4-FFF2-40B4-BE49-F238E27FC236}">
                <a16:creationId xmlns:a16="http://schemas.microsoft.com/office/drawing/2014/main" id="{0ECB70B3-D34A-4E5E-B090-99B1F360FC36}"/>
              </a:ext>
            </a:extLst>
          </p:cNvPr>
          <p:cNvSpPr>
            <a:spLocks noGrp="1"/>
          </p:cNvSpPr>
          <p:nvPr>
            <p:ph type="body" sz="quarter" idx="13" hasCustomPrompt="1"/>
          </p:nvPr>
        </p:nvSpPr>
        <p:spPr>
          <a:xfrm>
            <a:off x="1580400" y="9000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9" name="Title Placeholder 1">
            <a:extLst>
              <a:ext uri="{FF2B5EF4-FFF2-40B4-BE49-F238E27FC236}">
                <a16:creationId xmlns:a16="http://schemas.microsoft.com/office/drawing/2014/main" id="{D60A5246-A915-4480-A428-869E2EDD2D17}"/>
              </a:ext>
            </a:extLst>
          </p:cNvPr>
          <p:cNvSpPr>
            <a:spLocks noGrp="1"/>
          </p:cNvSpPr>
          <p:nvPr>
            <p:ph type="title" hasCustomPrompt="1"/>
          </p:nvPr>
        </p:nvSpPr>
        <p:spPr>
          <a:xfrm>
            <a:off x="1581091" y="482400"/>
            <a:ext cx="9925661"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Click to edit 1-line title 28 </a:t>
            </a:r>
            <a:r>
              <a:rPr lang="en-GB" noProof="0" dirty="0" err="1"/>
              <a:t>pt</a:t>
            </a:r>
            <a:endParaRPr lang="en-GB" noProof="0" dirty="0"/>
          </a:p>
        </p:txBody>
      </p:sp>
    </p:spTree>
    <p:extLst>
      <p:ext uri="{BB962C8B-B14F-4D97-AF65-F5344CB8AC3E}">
        <p14:creationId xmlns:p14="http://schemas.microsoft.com/office/powerpoint/2010/main" val="630386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d_Standard - 2 rows headlines and sub titl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3DF45F4-B92F-4779-9A43-2EFD3223F6E3}"/>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5" name="Slide Number Placeholder 4">
            <a:extLst>
              <a:ext uri="{FF2B5EF4-FFF2-40B4-BE49-F238E27FC236}">
                <a16:creationId xmlns:a16="http://schemas.microsoft.com/office/drawing/2014/main" id="{BFC12B75-05BF-426C-88C4-B0203A7F7695}"/>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6" name="Text Placeholder 2">
            <a:extLst>
              <a:ext uri="{FF2B5EF4-FFF2-40B4-BE49-F238E27FC236}">
                <a16:creationId xmlns:a16="http://schemas.microsoft.com/office/drawing/2014/main" id="{925AA619-5F2F-45D3-BEA5-77FF7A5AB3FC}"/>
              </a:ext>
            </a:extLst>
          </p:cNvPr>
          <p:cNvSpPr>
            <a:spLocks noGrp="1"/>
          </p:cNvSpPr>
          <p:nvPr>
            <p:ph type="body" sz="quarter" idx="13" hasCustomPrompt="1"/>
          </p:nvPr>
        </p:nvSpPr>
        <p:spPr>
          <a:xfrm>
            <a:off x="1580400" y="1267200"/>
            <a:ext cx="9925661" cy="432000"/>
          </a:xfrm>
          <a:ln>
            <a:noFill/>
          </a:ln>
        </p:spPr>
        <p:txBody>
          <a:bodyPr lIns="0" tIns="54000" rIns="108000" bIns="54000">
            <a:noAutofit/>
          </a:bodyPr>
          <a:lstStyle>
            <a:lvl1pPr>
              <a:lnSpc>
                <a:spcPts val="2897"/>
              </a:lnSpc>
              <a:spcBef>
                <a:spcPts val="599"/>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7" name="Title Placeholder 1">
            <a:extLst>
              <a:ext uri="{FF2B5EF4-FFF2-40B4-BE49-F238E27FC236}">
                <a16:creationId xmlns:a16="http://schemas.microsoft.com/office/drawing/2014/main" id="{77D61782-956C-4A9A-A07D-872D9B5326FD}"/>
              </a:ext>
            </a:extLst>
          </p:cNvPr>
          <p:cNvSpPr>
            <a:spLocks noGrp="1"/>
          </p:cNvSpPr>
          <p:nvPr>
            <p:ph type="title" hasCustomPrompt="1"/>
          </p:nvPr>
        </p:nvSpPr>
        <p:spPr>
          <a:xfrm>
            <a:off x="1581091" y="482400"/>
            <a:ext cx="9925661" cy="792000"/>
          </a:xfrm>
          <a:prstGeom prst="rect">
            <a:avLst/>
          </a:prstGeom>
          <a:ln>
            <a:noFill/>
          </a:ln>
        </p:spPr>
        <p:txBody>
          <a:bodyPr vert="horz" lIns="0" tIns="54000" rIns="108000" bIns="54000" rtlCol="0" anchor="t" anchorCtr="0">
            <a:noAutofit/>
          </a:bodyPr>
          <a:lstStyle>
            <a:lvl1pPr>
              <a:defRPr lang="en-GB" noProof="0" dirty="0"/>
            </a:lvl1pPr>
          </a:lstStyle>
          <a:p>
            <a:pPr lvl="0"/>
            <a:r>
              <a:rPr lang="en-GB" noProof="0" dirty="0"/>
              <a:t>Click to edit 2-line title 28 </a:t>
            </a:r>
            <a:r>
              <a:rPr lang="en-GB" noProof="0" dirty="0" err="1"/>
              <a:t>pt</a:t>
            </a:r>
            <a:endParaRPr lang="en-GB" noProof="0" dirty="0"/>
          </a:p>
        </p:txBody>
      </p:sp>
    </p:spTree>
    <p:extLst>
      <p:ext uri="{BB962C8B-B14F-4D97-AF65-F5344CB8AC3E}">
        <p14:creationId xmlns:p14="http://schemas.microsoft.com/office/powerpoint/2010/main" val="27187151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a_Standard - 1 row headline and two column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581091" y="1872000"/>
            <a:ext cx="4675130" cy="4534950"/>
          </a:xfrm>
          <a:ln>
            <a:noFill/>
          </a:ln>
        </p:spPr>
        <p:txBody>
          <a:bodyPr lIns="0" rIns="108000">
            <a:noAutofit/>
          </a:bodyPr>
          <a:lstStyle>
            <a:lvl1pPr>
              <a:defRPr sz="2400" baseline="0"/>
            </a:lvl1pPr>
            <a:lvl2pPr>
              <a:defRPr sz="2000" baseline="0"/>
            </a:lvl2pPr>
            <a:lvl3pPr>
              <a:defRPr sz="2000" baseline="0"/>
            </a:lvl3pPr>
            <a:lvl4pPr>
              <a:defRPr sz="2000" baseline="0"/>
            </a:lvl4pPr>
            <a:lvl5pPr>
              <a:defRPr sz="2000" baseline="0"/>
            </a:lvl5pPr>
            <a:lvl6pPr>
              <a:defRPr sz="2098"/>
            </a:lvl6pPr>
            <a:lvl7pPr>
              <a:defRPr sz="2098"/>
            </a:lvl7pPr>
            <a:lvl8pPr>
              <a:defRPr sz="2098"/>
            </a:lvl8pPr>
            <a:lvl9pPr>
              <a:defRPr sz="2098"/>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hasCustomPrompt="1"/>
          </p:nvPr>
        </p:nvSpPr>
        <p:spPr>
          <a:xfrm>
            <a:off x="6833370" y="1872000"/>
            <a:ext cx="4675130" cy="4534950"/>
          </a:xfrm>
          <a:ln>
            <a:noFill/>
          </a:ln>
        </p:spPr>
        <p:txBody>
          <a:bodyPr lIns="0" rIns="108000">
            <a:noAutofit/>
          </a:bodyPr>
          <a:lstStyle>
            <a:lvl1pPr>
              <a:defRPr sz="2400" baseline="0"/>
            </a:lvl1pPr>
            <a:lvl2pPr>
              <a:defRPr sz="2000" baseline="0"/>
            </a:lvl2pPr>
            <a:lvl3pPr>
              <a:defRPr sz="2000" baseline="0"/>
            </a:lvl3pPr>
            <a:lvl4pPr>
              <a:defRPr sz="2000" baseline="0"/>
            </a:lvl4pPr>
            <a:lvl5pPr>
              <a:defRPr sz="2000" baseline="0"/>
            </a:lvl5pPr>
            <a:lvl6pPr>
              <a:defRPr sz="2098"/>
            </a:lvl6pPr>
            <a:lvl7pPr>
              <a:defRPr sz="2098"/>
            </a:lvl7pPr>
            <a:lvl8pPr>
              <a:defRPr sz="2098"/>
            </a:lvl8pPr>
            <a:lvl9pPr>
              <a:defRPr sz="2098"/>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Date Placeholder 3">
            <a:extLst>
              <a:ext uri="{FF2B5EF4-FFF2-40B4-BE49-F238E27FC236}">
                <a16:creationId xmlns:a16="http://schemas.microsoft.com/office/drawing/2014/main" id="{3F460ED8-0F97-4BB9-996E-7C813F0CF9B9}"/>
              </a:ext>
            </a:extLst>
          </p:cNvPr>
          <p:cNvSpPr>
            <a:spLocks noGrp="1"/>
          </p:cNvSpPr>
          <p:nvPr>
            <p:ph type="dt" sz="half" idx="10"/>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FA2A49CF-9E41-4239-B5BE-940C7B7FE2A0}"/>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7" name="Title 1">
            <a:extLst>
              <a:ext uri="{FF2B5EF4-FFF2-40B4-BE49-F238E27FC236}">
                <a16:creationId xmlns:a16="http://schemas.microsoft.com/office/drawing/2014/main" id="{4E9D9A29-5C81-40E4-8E3F-041A80987886}"/>
              </a:ext>
            </a:extLst>
          </p:cNvPr>
          <p:cNvSpPr>
            <a:spLocks noGrp="1"/>
          </p:cNvSpPr>
          <p:nvPr>
            <p:ph type="title" hasCustomPrompt="1"/>
          </p:nvPr>
        </p:nvSpPr>
        <p:spPr>
          <a:xfrm>
            <a:off x="1581091" y="482400"/>
            <a:ext cx="9925661" cy="432000"/>
          </a:xfrm>
          <a:ln>
            <a:noFill/>
          </a:ln>
        </p:spPr>
        <p:txBody>
          <a:bodyPr lIns="0" tIns="54000" rIns="108000" bIns="54000" anchor="t" anchorCtr="0"/>
          <a:lstStyle>
            <a:lvl1pPr>
              <a:lnSpc>
                <a:spcPct val="85000"/>
              </a:lnSpc>
              <a:defRPr>
                <a:solidFill>
                  <a:schemeClr val="tx1"/>
                </a:solidFill>
              </a:defRPr>
            </a:lvl1pPr>
          </a:lstStyle>
          <a:p>
            <a:r>
              <a:rPr lang="en-GB" noProof="0" dirty="0"/>
              <a:t>Click to edit 1-line title 28 </a:t>
            </a:r>
            <a:r>
              <a:rPr lang="en-GB" noProof="0" dirty="0" err="1"/>
              <a:t>pt</a:t>
            </a:r>
            <a:endParaRPr lang="en-GB" noProof="0" dirty="0"/>
          </a:p>
        </p:txBody>
      </p:sp>
    </p:spTree>
    <p:extLst>
      <p:ext uri="{BB962C8B-B14F-4D97-AF65-F5344CB8AC3E}">
        <p14:creationId xmlns:p14="http://schemas.microsoft.com/office/powerpoint/2010/main" val="17792868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b_Standard - 1 row headline, sub title and two column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581091" y="1872000"/>
            <a:ext cx="4675130" cy="4534950"/>
          </a:xfrm>
          <a:ln>
            <a:noFill/>
          </a:ln>
        </p:spPr>
        <p:txBody>
          <a:bodyPr lIns="0" rIns="108000">
            <a:noAutofit/>
          </a:bodyPr>
          <a:lstStyle>
            <a:lvl1pPr>
              <a:defRPr sz="2400" baseline="0"/>
            </a:lvl1pPr>
            <a:lvl2pPr>
              <a:defRPr sz="2000" baseline="0"/>
            </a:lvl2pPr>
            <a:lvl3pPr>
              <a:defRPr sz="2000" baseline="0"/>
            </a:lvl3pPr>
            <a:lvl4pPr>
              <a:defRPr sz="2000" baseline="0"/>
            </a:lvl4pPr>
            <a:lvl5pPr>
              <a:defRPr sz="2000" baseline="0"/>
            </a:lvl5pPr>
            <a:lvl6pPr>
              <a:defRPr sz="2098"/>
            </a:lvl6pPr>
            <a:lvl7pPr>
              <a:defRPr sz="2098"/>
            </a:lvl7pPr>
            <a:lvl8pPr>
              <a:defRPr sz="2098"/>
            </a:lvl8pPr>
            <a:lvl9pPr>
              <a:defRPr sz="2098"/>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hasCustomPrompt="1"/>
          </p:nvPr>
        </p:nvSpPr>
        <p:spPr>
          <a:xfrm>
            <a:off x="6833370" y="1872000"/>
            <a:ext cx="4675130" cy="4534950"/>
          </a:xfrm>
          <a:ln>
            <a:noFill/>
          </a:ln>
        </p:spPr>
        <p:txBody>
          <a:bodyPr lIns="0" rIns="108000">
            <a:noAutofit/>
          </a:bodyPr>
          <a:lstStyle>
            <a:lvl1pPr>
              <a:defRPr sz="2400" baseline="0"/>
            </a:lvl1pPr>
            <a:lvl2pPr>
              <a:defRPr sz="2000" baseline="0"/>
            </a:lvl2pPr>
            <a:lvl3pPr>
              <a:defRPr sz="2000" baseline="0"/>
            </a:lvl3pPr>
            <a:lvl4pPr>
              <a:defRPr sz="2000" baseline="0"/>
            </a:lvl4pPr>
            <a:lvl5pPr>
              <a:defRPr sz="2000" baseline="0"/>
            </a:lvl5pPr>
            <a:lvl6pPr>
              <a:defRPr sz="2098"/>
            </a:lvl6pPr>
            <a:lvl7pPr>
              <a:defRPr sz="2098"/>
            </a:lvl7pPr>
            <a:lvl8pPr>
              <a:defRPr sz="2098"/>
            </a:lvl8pPr>
            <a:lvl9pPr>
              <a:defRPr sz="2098"/>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Date Placeholder 3">
            <a:extLst>
              <a:ext uri="{FF2B5EF4-FFF2-40B4-BE49-F238E27FC236}">
                <a16:creationId xmlns:a16="http://schemas.microsoft.com/office/drawing/2014/main" id="{3A3BF7C3-800B-4718-8A8C-A021B503591F}"/>
              </a:ext>
            </a:extLst>
          </p:cNvPr>
          <p:cNvSpPr>
            <a:spLocks noGrp="1"/>
          </p:cNvSpPr>
          <p:nvPr>
            <p:ph type="dt" sz="half" idx="14"/>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7" name="Slide Number Placeholder 4">
            <a:extLst>
              <a:ext uri="{FF2B5EF4-FFF2-40B4-BE49-F238E27FC236}">
                <a16:creationId xmlns:a16="http://schemas.microsoft.com/office/drawing/2014/main" id="{58FA2824-065D-4F25-8173-29F299E972E7}"/>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8" name="Text Placeholder 2">
            <a:extLst>
              <a:ext uri="{FF2B5EF4-FFF2-40B4-BE49-F238E27FC236}">
                <a16:creationId xmlns:a16="http://schemas.microsoft.com/office/drawing/2014/main" id="{A0D49DAD-1051-484D-9A3D-CECCE814D600}"/>
              </a:ext>
            </a:extLst>
          </p:cNvPr>
          <p:cNvSpPr>
            <a:spLocks noGrp="1"/>
          </p:cNvSpPr>
          <p:nvPr>
            <p:ph type="body" sz="quarter" idx="13" hasCustomPrompt="1"/>
          </p:nvPr>
        </p:nvSpPr>
        <p:spPr>
          <a:xfrm>
            <a:off x="1580400" y="9000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11" name="Title Placeholder 1">
            <a:extLst>
              <a:ext uri="{FF2B5EF4-FFF2-40B4-BE49-F238E27FC236}">
                <a16:creationId xmlns:a16="http://schemas.microsoft.com/office/drawing/2014/main" id="{47E4F834-8024-46AE-9C13-5E4ECC8EE5E1}"/>
              </a:ext>
            </a:extLst>
          </p:cNvPr>
          <p:cNvSpPr>
            <a:spLocks noGrp="1"/>
          </p:cNvSpPr>
          <p:nvPr>
            <p:ph type="title" hasCustomPrompt="1"/>
          </p:nvPr>
        </p:nvSpPr>
        <p:spPr>
          <a:xfrm>
            <a:off x="1581091" y="482400"/>
            <a:ext cx="9925661"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Click to edit 1-line title 28 </a:t>
            </a:r>
            <a:r>
              <a:rPr lang="en-GB" noProof="0" dirty="0" err="1"/>
              <a:t>pt</a:t>
            </a:r>
            <a:endParaRPr lang="en-GB" noProof="0" dirty="0"/>
          </a:p>
        </p:txBody>
      </p:sp>
    </p:spTree>
    <p:extLst>
      <p:ext uri="{BB962C8B-B14F-4D97-AF65-F5344CB8AC3E}">
        <p14:creationId xmlns:p14="http://schemas.microsoft.com/office/powerpoint/2010/main" val="22441837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c_Standard - 2 rows headlines, sub title and two column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581091" y="1872000"/>
            <a:ext cx="4675130" cy="4536000"/>
          </a:xfrm>
          <a:ln>
            <a:noFill/>
          </a:ln>
        </p:spPr>
        <p:txBody>
          <a:bodyPr lIns="0" tIns="54000" rIns="108000" bIns="54000">
            <a:noAutofit/>
          </a:bodyPr>
          <a:lstStyle>
            <a:lvl1pPr>
              <a:defRPr sz="2400" baseline="0"/>
            </a:lvl1pPr>
            <a:lvl2pPr>
              <a:defRPr sz="2000" baseline="0"/>
            </a:lvl2pPr>
            <a:lvl3pPr>
              <a:defRPr sz="2000" baseline="0"/>
            </a:lvl3pPr>
            <a:lvl4pPr>
              <a:defRPr sz="2000" baseline="0"/>
            </a:lvl4pPr>
            <a:lvl5pPr>
              <a:defRPr sz="2000" baseline="0"/>
            </a:lvl5pPr>
            <a:lvl6pPr>
              <a:defRPr sz="2098"/>
            </a:lvl6pPr>
            <a:lvl7pPr>
              <a:defRPr sz="2098"/>
            </a:lvl7pPr>
            <a:lvl8pPr>
              <a:defRPr sz="2098"/>
            </a:lvl8pPr>
            <a:lvl9pPr>
              <a:defRPr sz="2098"/>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hasCustomPrompt="1"/>
          </p:nvPr>
        </p:nvSpPr>
        <p:spPr>
          <a:xfrm>
            <a:off x="6833370" y="1872000"/>
            <a:ext cx="4675130" cy="4536000"/>
          </a:xfrm>
          <a:ln>
            <a:noFill/>
          </a:ln>
        </p:spPr>
        <p:txBody>
          <a:bodyPr lIns="0" tIns="54000" rIns="108000" bIns="54000">
            <a:noAutofit/>
          </a:bodyPr>
          <a:lstStyle>
            <a:lvl1pPr>
              <a:defRPr sz="2400" baseline="0"/>
            </a:lvl1pPr>
            <a:lvl2pPr>
              <a:defRPr sz="2000" baseline="0"/>
            </a:lvl2pPr>
            <a:lvl3pPr>
              <a:defRPr sz="2000" baseline="0"/>
            </a:lvl3pPr>
            <a:lvl4pPr>
              <a:defRPr sz="2000" baseline="0"/>
            </a:lvl4pPr>
            <a:lvl5pPr>
              <a:defRPr sz="2000" baseline="0"/>
            </a:lvl5pPr>
            <a:lvl6pPr>
              <a:defRPr sz="2098"/>
            </a:lvl6pPr>
            <a:lvl7pPr>
              <a:defRPr sz="2098"/>
            </a:lvl7pPr>
            <a:lvl8pPr>
              <a:defRPr sz="2098"/>
            </a:lvl8pPr>
            <a:lvl9pPr>
              <a:defRPr sz="2098"/>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Date Placeholder 3">
            <a:extLst>
              <a:ext uri="{FF2B5EF4-FFF2-40B4-BE49-F238E27FC236}">
                <a16:creationId xmlns:a16="http://schemas.microsoft.com/office/drawing/2014/main" id="{444413DA-F3DA-4223-A170-9133C9B184BB}"/>
              </a:ext>
            </a:extLst>
          </p:cNvPr>
          <p:cNvSpPr>
            <a:spLocks noGrp="1"/>
          </p:cNvSpPr>
          <p:nvPr>
            <p:ph type="dt" sz="half" idx="14"/>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7" name="Slide Number Placeholder 4">
            <a:extLst>
              <a:ext uri="{FF2B5EF4-FFF2-40B4-BE49-F238E27FC236}">
                <a16:creationId xmlns:a16="http://schemas.microsoft.com/office/drawing/2014/main" id="{876166D8-B528-4434-856C-B607A7A07F82}"/>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8" name="Text Placeholder 2">
            <a:extLst>
              <a:ext uri="{FF2B5EF4-FFF2-40B4-BE49-F238E27FC236}">
                <a16:creationId xmlns:a16="http://schemas.microsoft.com/office/drawing/2014/main" id="{247B72DC-C137-4141-BF79-D407559BFF42}"/>
              </a:ext>
            </a:extLst>
          </p:cNvPr>
          <p:cNvSpPr>
            <a:spLocks noGrp="1"/>
          </p:cNvSpPr>
          <p:nvPr>
            <p:ph type="body" sz="quarter" idx="13" hasCustomPrompt="1"/>
          </p:nvPr>
        </p:nvSpPr>
        <p:spPr>
          <a:xfrm>
            <a:off x="1581091" y="12672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9" name="Title Placeholder 1">
            <a:extLst>
              <a:ext uri="{FF2B5EF4-FFF2-40B4-BE49-F238E27FC236}">
                <a16:creationId xmlns:a16="http://schemas.microsoft.com/office/drawing/2014/main" id="{7D403A37-DEA8-47D9-B26A-0615B3480FAB}"/>
              </a:ext>
            </a:extLst>
          </p:cNvPr>
          <p:cNvSpPr>
            <a:spLocks noGrp="1"/>
          </p:cNvSpPr>
          <p:nvPr>
            <p:ph type="title" hasCustomPrompt="1"/>
          </p:nvPr>
        </p:nvSpPr>
        <p:spPr>
          <a:xfrm>
            <a:off x="1581091" y="482400"/>
            <a:ext cx="9925661" cy="792000"/>
          </a:xfrm>
          <a:prstGeom prst="rect">
            <a:avLst/>
          </a:prstGeom>
          <a:ln>
            <a:noFill/>
          </a:ln>
        </p:spPr>
        <p:txBody>
          <a:bodyPr vert="horz" lIns="0" tIns="54000" rIns="108000" bIns="54000" rtlCol="0" anchor="t" anchorCtr="0">
            <a:noAutofit/>
          </a:bodyPr>
          <a:lstStyle>
            <a:lvl1pPr>
              <a:defRPr lang="en-GB" noProof="0" dirty="0"/>
            </a:lvl1pPr>
          </a:lstStyle>
          <a:p>
            <a:pPr lvl="0"/>
            <a:r>
              <a:rPr lang="en-GB" noProof="0" dirty="0"/>
              <a:t>Click to edit 2-line title 28 </a:t>
            </a:r>
            <a:r>
              <a:rPr lang="en-GB" noProof="0" dirty="0" err="1"/>
              <a:t>pt</a:t>
            </a:r>
            <a:endParaRPr lang="en-GB" noProof="0" dirty="0"/>
          </a:p>
        </p:txBody>
      </p:sp>
    </p:spTree>
    <p:extLst>
      <p:ext uri="{BB962C8B-B14F-4D97-AF65-F5344CB8AC3E}">
        <p14:creationId xmlns:p14="http://schemas.microsoft.com/office/powerpoint/2010/main" val="39732329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d_Standard - 1 row headline, sub title and two columns with pictur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7D3E003-4494-44B1-AA30-CD9D6AF5F367}"/>
              </a:ext>
            </a:extLst>
          </p:cNvPr>
          <p:cNvSpPr>
            <a:spLocks noGrp="1"/>
          </p:cNvSpPr>
          <p:nvPr>
            <p:ph type="pic" sz="quarter" idx="14"/>
          </p:nvPr>
        </p:nvSpPr>
        <p:spPr>
          <a:xfrm>
            <a:off x="6862763" y="1872000"/>
            <a:ext cx="4675187" cy="4536000"/>
          </a:xfrm>
          <a:noFill/>
        </p:spPr>
        <p:txBody>
          <a:bodyPr/>
          <a:lstStyle>
            <a:lvl1pPr marL="0" indent="0" algn="ctr">
              <a:buNone/>
              <a:defRPr>
                <a:solidFill>
                  <a:schemeClr val="tx1"/>
                </a:solidFill>
              </a:defRPr>
            </a:lvl1pPr>
          </a:lstStyle>
          <a:p>
            <a:r>
              <a:rPr lang="en-US"/>
              <a:t>Click icon to add picture</a:t>
            </a:r>
            <a:endParaRPr lang="en-GB" dirty="0"/>
          </a:p>
        </p:txBody>
      </p:sp>
      <p:sp>
        <p:nvSpPr>
          <p:cNvPr id="6" name="Date Placeholder 3">
            <a:extLst>
              <a:ext uri="{FF2B5EF4-FFF2-40B4-BE49-F238E27FC236}">
                <a16:creationId xmlns:a16="http://schemas.microsoft.com/office/drawing/2014/main" id="{C2C5A384-A007-4992-AB7F-C1DF27F527A5}"/>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7" name="Slide Number Placeholder 4">
            <a:extLst>
              <a:ext uri="{FF2B5EF4-FFF2-40B4-BE49-F238E27FC236}">
                <a16:creationId xmlns:a16="http://schemas.microsoft.com/office/drawing/2014/main" id="{03E9F297-B313-4321-B7D7-D0B6AFB00F04}"/>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8" name="Text Placeholder 2">
            <a:extLst>
              <a:ext uri="{FF2B5EF4-FFF2-40B4-BE49-F238E27FC236}">
                <a16:creationId xmlns:a16="http://schemas.microsoft.com/office/drawing/2014/main" id="{EC84F185-23C9-44D6-A95A-1E6D6D9FF27E}"/>
              </a:ext>
            </a:extLst>
          </p:cNvPr>
          <p:cNvSpPr>
            <a:spLocks noGrp="1"/>
          </p:cNvSpPr>
          <p:nvPr>
            <p:ph type="body" sz="quarter" idx="13" hasCustomPrompt="1"/>
          </p:nvPr>
        </p:nvSpPr>
        <p:spPr>
          <a:xfrm>
            <a:off x="1580400" y="9000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11" name="Title Placeholder 1">
            <a:extLst>
              <a:ext uri="{FF2B5EF4-FFF2-40B4-BE49-F238E27FC236}">
                <a16:creationId xmlns:a16="http://schemas.microsoft.com/office/drawing/2014/main" id="{87F24B23-BB8C-41BA-BD91-B31D6C244D7D}"/>
              </a:ext>
            </a:extLst>
          </p:cNvPr>
          <p:cNvSpPr>
            <a:spLocks noGrp="1"/>
          </p:cNvSpPr>
          <p:nvPr>
            <p:ph type="title" hasCustomPrompt="1"/>
          </p:nvPr>
        </p:nvSpPr>
        <p:spPr>
          <a:xfrm>
            <a:off x="1581091" y="482400"/>
            <a:ext cx="9925661"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Click to edit 1-line title 28 </a:t>
            </a:r>
            <a:r>
              <a:rPr lang="en-GB" noProof="0" dirty="0" err="1"/>
              <a:t>pt</a:t>
            </a:r>
            <a:endParaRPr lang="en-GB" noProof="0" dirty="0"/>
          </a:p>
        </p:txBody>
      </p:sp>
      <p:sp>
        <p:nvSpPr>
          <p:cNvPr id="10" name="Content Placeholder 2">
            <a:extLst>
              <a:ext uri="{FF2B5EF4-FFF2-40B4-BE49-F238E27FC236}">
                <a16:creationId xmlns:a16="http://schemas.microsoft.com/office/drawing/2014/main" id="{589E89F5-F25C-457C-BBED-43F42D7C8D53}"/>
              </a:ext>
            </a:extLst>
          </p:cNvPr>
          <p:cNvSpPr>
            <a:spLocks noGrp="1"/>
          </p:cNvSpPr>
          <p:nvPr>
            <p:ph sz="half" idx="1" hasCustomPrompt="1"/>
          </p:nvPr>
        </p:nvSpPr>
        <p:spPr>
          <a:xfrm>
            <a:off x="1581091" y="1872000"/>
            <a:ext cx="4675130" cy="4536000"/>
          </a:xfrm>
          <a:ln>
            <a:noFill/>
          </a:ln>
        </p:spPr>
        <p:txBody>
          <a:bodyPr lIns="0" tIns="54000" rIns="108000" bIns="54000">
            <a:noAutofit/>
          </a:bodyPr>
          <a:lstStyle>
            <a:lvl1pPr>
              <a:defRPr sz="2400" baseline="0"/>
            </a:lvl1pPr>
            <a:lvl2pPr>
              <a:defRPr sz="2000" baseline="0"/>
            </a:lvl2pPr>
            <a:lvl3pPr>
              <a:defRPr sz="2000" baseline="0"/>
            </a:lvl3pPr>
            <a:lvl4pPr>
              <a:defRPr sz="2000" baseline="0"/>
            </a:lvl4pPr>
            <a:lvl5pPr>
              <a:defRPr sz="2000" baseline="0"/>
            </a:lvl5pPr>
            <a:lvl6pPr>
              <a:defRPr sz="2098"/>
            </a:lvl6pPr>
            <a:lvl7pPr>
              <a:defRPr sz="2098"/>
            </a:lvl7pPr>
            <a:lvl8pPr>
              <a:defRPr sz="2098"/>
            </a:lvl8pPr>
            <a:lvl9pPr>
              <a:defRPr sz="2098"/>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28580386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a_Standard - 1 row headline, sub title and picture">
    <p:spTree>
      <p:nvGrpSpPr>
        <p:cNvPr id="1" name=""/>
        <p:cNvGrpSpPr/>
        <p:nvPr/>
      </p:nvGrpSpPr>
      <p:grpSpPr>
        <a:xfrm>
          <a:off x="0" y="0"/>
          <a:ext cx="0" cy="0"/>
          <a:chOff x="0" y="0"/>
          <a:chExt cx="0" cy="0"/>
        </a:xfrm>
      </p:grpSpPr>
      <p:sp>
        <p:nvSpPr>
          <p:cNvPr id="9" name="Text Placeholder 2"/>
          <p:cNvSpPr>
            <a:spLocks noGrp="1"/>
          </p:cNvSpPr>
          <p:nvPr>
            <p:ph type="body" sz="quarter" idx="13" hasCustomPrompt="1"/>
          </p:nvPr>
        </p:nvSpPr>
        <p:spPr>
          <a:xfrm>
            <a:off x="1582352" y="900000"/>
            <a:ext cx="9925661" cy="432000"/>
          </a:xfrm>
        </p:spPr>
        <p:txBody>
          <a:bodyPr lIns="0" tIns="54000" rIns="108000" bIns="54000">
            <a:noAutofit/>
          </a:bodyPr>
          <a:lstStyle>
            <a:lvl1pPr>
              <a:lnSpc>
                <a:spcPts val="2900"/>
              </a:lnSpc>
              <a:buNone/>
              <a:defRPr>
                <a:solidFill>
                  <a:schemeClr val="bg1"/>
                </a:solidFill>
              </a:defRPr>
            </a:lvl1pPr>
          </a:lstStyle>
          <a:p>
            <a:pPr lvl="0"/>
            <a:r>
              <a:rPr lang="en-GB" noProof="0" dirty="0"/>
              <a:t>Click to edit subtitle 24 </a:t>
            </a:r>
            <a:r>
              <a:rPr lang="en-GB" noProof="0" dirty="0" err="1"/>
              <a:t>pt</a:t>
            </a:r>
            <a:endParaRPr lang="en-GB" noProof="0" dirty="0"/>
          </a:p>
        </p:txBody>
      </p:sp>
      <p:sp>
        <p:nvSpPr>
          <p:cNvPr id="10" name="Title Placeholder 1"/>
          <p:cNvSpPr>
            <a:spLocks noGrp="1"/>
          </p:cNvSpPr>
          <p:nvPr>
            <p:ph type="title" hasCustomPrompt="1"/>
          </p:nvPr>
        </p:nvSpPr>
        <p:spPr>
          <a:xfrm>
            <a:off x="1581091" y="482400"/>
            <a:ext cx="9925661" cy="432000"/>
          </a:xfrm>
          <a:prstGeom prst="rect">
            <a:avLst/>
          </a:prstGeom>
        </p:spPr>
        <p:txBody>
          <a:bodyPr vert="horz" lIns="0" tIns="54466" rIns="108932" bIns="54466" rtlCol="0" anchor="t" anchorCtr="0">
            <a:noAutofit/>
          </a:bodyPr>
          <a:lstStyle>
            <a:lvl1pPr>
              <a:defRPr>
                <a:solidFill>
                  <a:schemeClr val="bg1"/>
                </a:solidFill>
              </a:defRPr>
            </a:lvl1pPr>
          </a:lstStyle>
          <a:p>
            <a:r>
              <a:rPr lang="en-GB" noProof="0" dirty="0"/>
              <a:t>Click to edit 1-line title 28 </a:t>
            </a:r>
            <a:r>
              <a:rPr lang="en-GB" noProof="0" dirty="0" err="1"/>
              <a:t>pt</a:t>
            </a:r>
            <a:endParaRPr lang="en-GB" noProof="0" dirty="0"/>
          </a:p>
        </p:txBody>
      </p:sp>
      <p:sp>
        <p:nvSpPr>
          <p:cNvPr id="5" name="Date Placeholder 3">
            <a:extLst>
              <a:ext uri="{FF2B5EF4-FFF2-40B4-BE49-F238E27FC236}">
                <a16:creationId xmlns:a16="http://schemas.microsoft.com/office/drawing/2014/main" id="{87AB189C-2C2E-43BD-8E55-35BA828BB9A3}"/>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5EC44F3E-5E37-4068-9B8F-CA8756F0BD20}"/>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pic>
        <p:nvPicPr>
          <p:cNvPr id="8" name="Picture 7" descr="A close up of a sign&#10;&#10;Description automatically generated">
            <a:extLst>
              <a:ext uri="{FF2B5EF4-FFF2-40B4-BE49-F238E27FC236}">
                <a16:creationId xmlns:a16="http://schemas.microsoft.com/office/drawing/2014/main" id="{D0F9EF6E-0C71-49BC-AE1E-7996ACCF299B}"/>
              </a:ext>
            </a:extLst>
          </p:cNvPr>
          <p:cNvPicPr>
            <a:picLocks noChangeAspect="1"/>
          </p:cNvPicPr>
          <p:nvPr userDrawn="1"/>
        </p:nvPicPr>
        <p:blipFill>
          <a:blip r:embed="rId2"/>
          <a:stretch>
            <a:fillRect/>
          </a:stretch>
        </p:blipFill>
        <p:spPr>
          <a:xfrm>
            <a:off x="267370" y="546721"/>
            <a:ext cx="792000" cy="792000"/>
          </a:xfrm>
          <a:prstGeom prst="rect">
            <a:avLst/>
          </a:prstGeom>
        </p:spPr>
      </p:pic>
    </p:spTree>
    <p:extLst>
      <p:ext uri="{BB962C8B-B14F-4D97-AF65-F5344CB8AC3E}">
        <p14:creationId xmlns:p14="http://schemas.microsoft.com/office/powerpoint/2010/main" val="1897328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c_Standard - 2 row headline and one column with pictur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A0509982-74C0-4B85-848F-DBBC54BA60A0}"/>
              </a:ext>
            </a:extLst>
          </p:cNvPr>
          <p:cNvSpPr>
            <a:spLocks noGrp="1"/>
          </p:cNvSpPr>
          <p:nvPr>
            <p:ph type="pic" sz="quarter" idx="18" hasCustomPrompt="1"/>
          </p:nvPr>
        </p:nvSpPr>
        <p:spPr>
          <a:xfrm>
            <a:off x="6059056" y="0"/>
            <a:ext cx="6136496" cy="6858000"/>
          </a:xfrm>
          <a:solidFill>
            <a:schemeClr val="bg1"/>
          </a:solidFill>
          <a:ln>
            <a:noFill/>
          </a:ln>
        </p:spPr>
        <p:txBody>
          <a:bodyPr bIns="756000" anchor="ctr" anchorCtr="1"/>
          <a:lstStyle>
            <a:lvl1pPr marL="0" indent="0" algn="ctr">
              <a:buNone/>
              <a:defRPr>
                <a:solidFill>
                  <a:schemeClr val="accent6"/>
                </a:solidFill>
              </a:defRPr>
            </a:lvl1pPr>
          </a:lstStyle>
          <a:p>
            <a:r>
              <a:rPr lang="en-GB" dirty="0"/>
              <a:t>Click on icon to insert picture</a:t>
            </a:r>
          </a:p>
        </p:txBody>
      </p:sp>
      <p:sp>
        <p:nvSpPr>
          <p:cNvPr id="16" name="Title Placeholder 1">
            <a:extLst>
              <a:ext uri="{FF2B5EF4-FFF2-40B4-BE49-F238E27FC236}">
                <a16:creationId xmlns:a16="http://schemas.microsoft.com/office/drawing/2014/main" id="{85DE0E19-CCA8-4C42-B166-FDC20897CF71}"/>
              </a:ext>
            </a:extLst>
          </p:cNvPr>
          <p:cNvSpPr>
            <a:spLocks noGrp="1"/>
          </p:cNvSpPr>
          <p:nvPr>
            <p:ph type="title" hasCustomPrompt="1"/>
          </p:nvPr>
        </p:nvSpPr>
        <p:spPr>
          <a:xfrm>
            <a:off x="1580400" y="482400"/>
            <a:ext cx="4464000" cy="792000"/>
          </a:xfrm>
          <a:prstGeom prst="rect">
            <a:avLst/>
          </a:prstGeom>
          <a:ln>
            <a:noFill/>
          </a:ln>
        </p:spPr>
        <p:txBody>
          <a:bodyPr vert="horz" lIns="0" tIns="54000" rIns="108000" bIns="54000" rtlCol="0" anchor="t" anchorCtr="0">
            <a:noAutofit/>
          </a:bodyPr>
          <a:lstStyle>
            <a:lvl1pPr>
              <a:defRPr lang="en-GB" noProof="0" dirty="0">
                <a:solidFill>
                  <a:schemeClr val="bg1"/>
                </a:solidFill>
              </a:defRPr>
            </a:lvl1pPr>
          </a:lstStyle>
          <a:p>
            <a:pPr lvl="0"/>
            <a:r>
              <a:rPr lang="en-GB" noProof="0" dirty="0"/>
              <a:t>Click to edit 2-line title 28 </a:t>
            </a:r>
            <a:r>
              <a:rPr lang="en-GB" noProof="0" dirty="0" err="1"/>
              <a:t>pt</a:t>
            </a:r>
            <a:endParaRPr lang="en-GB" noProof="0" dirty="0"/>
          </a:p>
        </p:txBody>
      </p:sp>
      <p:sp>
        <p:nvSpPr>
          <p:cNvPr id="3" name="Text Placeholder 2">
            <a:extLst>
              <a:ext uri="{FF2B5EF4-FFF2-40B4-BE49-F238E27FC236}">
                <a16:creationId xmlns:a16="http://schemas.microsoft.com/office/drawing/2014/main" id="{1AC9C2B3-B948-4524-B8DD-EB8D8764DBF1}"/>
              </a:ext>
            </a:extLst>
          </p:cNvPr>
          <p:cNvSpPr>
            <a:spLocks noGrp="1"/>
          </p:cNvSpPr>
          <p:nvPr>
            <p:ph type="body" sz="quarter" idx="19"/>
          </p:nvPr>
        </p:nvSpPr>
        <p:spPr>
          <a:xfrm>
            <a:off x="1580400" y="1799581"/>
            <a:ext cx="4464000" cy="3420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6" name="Picture 5" descr="A close up of a sign&#10;&#10;Description automatically generated">
            <a:extLst>
              <a:ext uri="{FF2B5EF4-FFF2-40B4-BE49-F238E27FC236}">
                <a16:creationId xmlns:a16="http://schemas.microsoft.com/office/drawing/2014/main" id="{D5C91451-91A9-4004-8948-11523154C9FF}"/>
              </a:ext>
            </a:extLst>
          </p:cNvPr>
          <p:cNvPicPr>
            <a:picLocks noChangeAspect="1"/>
          </p:cNvPicPr>
          <p:nvPr userDrawn="1"/>
        </p:nvPicPr>
        <p:blipFill>
          <a:blip r:embed="rId2"/>
          <a:stretch>
            <a:fillRect/>
          </a:stretch>
        </p:blipFill>
        <p:spPr>
          <a:xfrm>
            <a:off x="267370" y="546721"/>
            <a:ext cx="792000" cy="792000"/>
          </a:xfrm>
          <a:prstGeom prst="rect">
            <a:avLst/>
          </a:prstGeom>
        </p:spPr>
      </p:pic>
    </p:spTree>
    <p:extLst>
      <p:ext uri="{BB962C8B-B14F-4D97-AF65-F5344CB8AC3E}">
        <p14:creationId xmlns:p14="http://schemas.microsoft.com/office/powerpoint/2010/main" val="40363373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6_Standard - blank with mottostamp">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5E1346F-EA14-4F04-81A2-2F5EEDA1D2D2}"/>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3" name="Slide Number Placeholder 4">
            <a:extLst>
              <a:ext uri="{FF2B5EF4-FFF2-40B4-BE49-F238E27FC236}">
                <a16:creationId xmlns:a16="http://schemas.microsoft.com/office/drawing/2014/main" id="{43282D9C-7521-4806-BB6D-C2339086CFDA}"/>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Tree>
    <p:extLst>
      <p:ext uri="{BB962C8B-B14F-4D97-AF65-F5344CB8AC3E}">
        <p14:creationId xmlns:p14="http://schemas.microsoft.com/office/powerpoint/2010/main" val="2387800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b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47879" y="3429000"/>
            <a:ext cx="6835200" cy="1206000"/>
          </a:xfrm>
        </p:spPr>
        <p:txBody>
          <a:bodyPr anchor="b" anchorCtr="0">
            <a:noAutofit/>
          </a:bodyPr>
          <a:lstStyle>
            <a:lvl1pPr>
              <a:defRPr sz="3600">
                <a:solidFill>
                  <a:schemeClr val="bg1"/>
                </a:solidFill>
              </a:defRPr>
            </a:lvl1pPr>
          </a:lstStyle>
          <a:p>
            <a:r>
              <a:rPr lang="en-GB" noProof="0" dirty="0"/>
              <a:t>Click to edit title 36 </a:t>
            </a:r>
            <a:r>
              <a:rPr lang="en-GB" noProof="0" dirty="0" err="1"/>
              <a:t>pt</a:t>
            </a:r>
            <a:endParaRPr lang="en-GB" noProof="0" dirty="0"/>
          </a:p>
        </p:txBody>
      </p:sp>
      <p:sp>
        <p:nvSpPr>
          <p:cNvPr id="3" name="Subtitle 2"/>
          <p:cNvSpPr>
            <a:spLocks noGrp="1"/>
          </p:cNvSpPr>
          <p:nvPr>
            <p:ph type="subTitle" idx="1" hasCustomPrompt="1"/>
          </p:nvPr>
        </p:nvSpPr>
        <p:spPr>
          <a:xfrm>
            <a:off x="1047879" y="4688355"/>
            <a:ext cx="6835200" cy="1206000"/>
          </a:xfrm>
        </p:spPr>
        <p:txBody>
          <a:bodyPr>
            <a:noAutofit/>
          </a:bodyPr>
          <a:lstStyle>
            <a:lvl1pPr marL="0" indent="0" algn="l">
              <a:buNone/>
              <a:defRPr sz="2400" b="1" baseline="0">
                <a:solidFill>
                  <a:schemeClr val="bg1"/>
                </a:solidFill>
              </a:defRPr>
            </a:lvl1pPr>
            <a:lvl2pPr marL="544104" indent="0" algn="ctr">
              <a:buNone/>
              <a:defRPr>
                <a:solidFill>
                  <a:schemeClr val="tx1">
                    <a:tint val="75000"/>
                  </a:schemeClr>
                </a:solidFill>
              </a:defRPr>
            </a:lvl2pPr>
            <a:lvl3pPr marL="1088209" indent="0" algn="ctr">
              <a:buNone/>
              <a:defRPr>
                <a:solidFill>
                  <a:schemeClr val="tx1">
                    <a:tint val="75000"/>
                  </a:schemeClr>
                </a:solidFill>
              </a:defRPr>
            </a:lvl3pPr>
            <a:lvl4pPr marL="1632313" indent="0" algn="ctr">
              <a:buNone/>
              <a:defRPr>
                <a:solidFill>
                  <a:schemeClr val="tx1">
                    <a:tint val="75000"/>
                  </a:schemeClr>
                </a:solidFill>
              </a:defRPr>
            </a:lvl4pPr>
            <a:lvl5pPr marL="2176416" indent="0" algn="ctr">
              <a:buNone/>
              <a:defRPr>
                <a:solidFill>
                  <a:schemeClr val="tx1">
                    <a:tint val="75000"/>
                  </a:schemeClr>
                </a:solidFill>
              </a:defRPr>
            </a:lvl5pPr>
            <a:lvl6pPr marL="2720521" indent="0" algn="ctr">
              <a:buNone/>
              <a:defRPr>
                <a:solidFill>
                  <a:schemeClr val="tx1">
                    <a:tint val="75000"/>
                  </a:schemeClr>
                </a:solidFill>
              </a:defRPr>
            </a:lvl6pPr>
            <a:lvl7pPr marL="3264625" indent="0" algn="ctr">
              <a:buNone/>
              <a:defRPr>
                <a:solidFill>
                  <a:schemeClr val="tx1">
                    <a:tint val="75000"/>
                  </a:schemeClr>
                </a:solidFill>
              </a:defRPr>
            </a:lvl7pPr>
            <a:lvl8pPr marL="3808729" indent="0" algn="ctr">
              <a:buNone/>
              <a:defRPr>
                <a:solidFill>
                  <a:schemeClr val="tx1">
                    <a:tint val="75000"/>
                  </a:schemeClr>
                </a:solidFill>
              </a:defRPr>
            </a:lvl8pPr>
            <a:lvl9pPr marL="4352834" indent="0" algn="ctr">
              <a:buNone/>
              <a:defRPr>
                <a:solidFill>
                  <a:schemeClr val="tx1">
                    <a:tint val="75000"/>
                  </a:schemeClr>
                </a:solidFill>
              </a:defRPr>
            </a:lvl9pPr>
          </a:lstStyle>
          <a:p>
            <a:r>
              <a:rPr lang="en-GB" noProof="0" dirty="0"/>
              <a:t>Click to edit subtitle 24 </a:t>
            </a:r>
            <a:r>
              <a:rPr lang="en-GB" noProof="0" dirty="0" err="1"/>
              <a:t>pt</a:t>
            </a:r>
            <a:endParaRPr lang="en-GB" noProof="0" dirty="0"/>
          </a:p>
        </p:txBody>
      </p:sp>
    </p:spTree>
    <p:extLst>
      <p:ext uri="{BB962C8B-B14F-4D97-AF65-F5344CB8AC3E}">
        <p14:creationId xmlns:p14="http://schemas.microsoft.com/office/powerpoint/2010/main" val="27374745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a_take away slide dark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24CB2-D768-4196-BDE2-8589091EFC32}"/>
              </a:ext>
            </a:extLst>
          </p:cNvPr>
          <p:cNvSpPr>
            <a:spLocks noGrp="1"/>
          </p:cNvSpPr>
          <p:nvPr>
            <p:ph type="title" hasCustomPrompt="1"/>
          </p:nvPr>
        </p:nvSpPr>
        <p:spPr/>
        <p:txBody>
          <a:bodyPr/>
          <a:lstStyle>
            <a:lvl1pPr>
              <a:defRPr>
                <a:solidFill>
                  <a:schemeClr val="bg1"/>
                </a:solidFill>
              </a:defRPr>
            </a:lvl1pPr>
          </a:lstStyle>
          <a:p>
            <a:r>
              <a:rPr lang="en-US" dirty="0"/>
              <a:t>Key Takeaways</a:t>
            </a:r>
            <a:endParaRPr lang="en-GB" dirty="0"/>
          </a:p>
        </p:txBody>
      </p:sp>
      <p:sp>
        <p:nvSpPr>
          <p:cNvPr id="3" name="Date Placeholder 2">
            <a:extLst>
              <a:ext uri="{FF2B5EF4-FFF2-40B4-BE49-F238E27FC236}">
                <a16:creationId xmlns:a16="http://schemas.microsoft.com/office/drawing/2014/main" id="{BB29993C-EC06-4469-8773-512CBD890CA7}"/>
              </a:ext>
            </a:extLst>
          </p:cNvPr>
          <p:cNvSpPr>
            <a:spLocks noGrp="1"/>
          </p:cNvSpPr>
          <p:nvPr>
            <p:ph type="dt" sz="half" idx="10"/>
          </p:nvPr>
        </p:nvSpPr>
        <p:spPr/>
        <p:txBody>
          <a:bodyPr/>
          <a:lstStyle/>
          <a:p>
            <a:r>
              <a:rPr lang="en-US"/>
              <a:t>Initials/YYYY-MM-DD</a:t>
            </a:r>
            <a:endParaRPr lang="en-GB" dirty="0"/>
          </a:p>
        </p:txBody>
      </p:sp>
      <p:sp>
        <p:nvSpPr>
          <p:cNvPr id="4" name="Slide Number Placeholder 3">
            <a:extLst>
              <a:ext uri="{FF2B5EF4-FFF2-40B4-BE49-F238E27FC236}">
                <a16:creationId xmlns:a16="http://schemas.microsoft.com/office/drawing/2014/main" id="{6180E895-DB90-4FC4-BEB8-1FA04F15E1C5}"/>
              </a:ext>
            </a:extLst>
          </p:cNvPr>
          <p:cNvSpPr>
            <a:spLocks noGrp="1"/>
          </p:cNvSpPr>
          <p:nvPr>
            <p:ph type="sldNum" sz="quarter" idx="11"/>
          </p:nvPr>
        </p:nvSpPr>
        <p:spPr/>
        <p:txBody>
          <a:bodyPr/>
          <a:lstStyle/>
          <a:p>
            <a:fld id="{6DBB0C6A-B416-463A-A4D5-45910E1EA918}" type="slidenum">
              <a:rPr lang="en-GB" smtClean="0"/>
              <a:pPr/>
              <a:t>‹#›</a:t>
            </a:fld>
            <a:endParaRPr lang="en-GB" dirty="0"/>
          </a:p>
        </p:txBody>
      </p:sp>
      <p:pic>
        <p:nvPicPr>
          <p:cNvPr id="5" name="Picture 4" descr="A close up of a sign&#10;&#10;Description automatically generated">
            <a:extLst>
              <a:ext uri="{FF2B5EF4-FFF2-40B4-BE49-F238E27FC236}">
                <a16:creationId xmlns:a16="http://schemas.microsoft.com/office/drawing/2014/main" id="{10EC9389-C25A-4799-B99F-86E7FC849246}"/>
              </a:ext>
            </a:extLst>
          </p:cNvPr>
          <p:cNvPicPr>
            <a:picLocks noChangeAspect="1"/>
          </p:cNvPicPr>
          <p:nvPr userDrawn="1"/>
        </p:nvPicPr>
        <p:blipFill>
          <a:blip r:embed="rId2"/>
          <a:stretch>
            <a:fillRect/>
          </a:stretch>
        </p:blipFill>
        <p:spPr>
          <a:xfrm>
            <a:off x="267370" y="546721"/>
            <a:ext cx="792000" cy="792000"/>
          </a:xfrm>
          <a:prstGeom prst="rect">
            <a:avLst/>
          </a:prstGeom>
        </p:spPr>
      </p:pic>
      <p:sp>
        <p:nvSpPr>
          <p:cNvPr id="6" name="Text Placeholder 2">
            <a:extLst>
              <a:ext uri="{FF2B5EF4-FFF2-40B4-BE49-F238E27FC236}">
                <a16:creationId xmlns:a16="http://schemas.microsoft.com/office/drawing/2014/main" id="{80FEFE6C-C659-48C1-8A35-AAFB505700FD}"/>
              </a:ext>
            </a:extLst>
          </p:cNvPr>
          <p:cNvSpPr>
            <a:spLocks noGrp="1"/>
          </p:cNvSpPr>
          <p:nvPr>
            <p:ph type="body" sz="quarter" idx="19" hasCustomPrompt="1"/>
          </p:nvPr>
        </p:nvSpPr>
        <p:spPr>
          <a:xfrm>
            <a:off x="1580400" y="1267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7" name="Text Placeholder 2">
            <a:extLst>
              <a:ext uri="{FF2B5EF4-FFF2-40B4-BE49-F238E27FC236}">
                <a16:creationId xmlns:a16="http://schemas.microsoft.com/office/drawing/2014/main" id="{D6CCD7AC-96D2-48D5-BCD1-E7E5AC06B823}"/>
              </a:ext>
            </a:extLst>
          </p:cNvPr>
          <p:cNvSpPr>
            <a:spLocks noGrp="1"/>
          </p:cNvSpPr>
          <p:nvPr>
            <p:ph type="body" sz="quarter" idx="20" hasCustomPrompt="1"/>
          </p:nvPr>
        </p:nvSpPr>
        <p:spPr>
          <a:xfrm>
            <a:off x="1580400" y="2329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8" name="Text Placeholder 2">
            <a:extLst>
              <a:ext uri="{FF2B5EF4-FFF2-40B4-BE49-F238E27FC236}">
                <a16:creationId xmlns:a16="http://schemas.microsoft.com/office/drawing/2014/main" id="{9F1D9F1D-C383-4296-B2CD-F5C281C8A07D}"/>
              </a:ext>
            </a:extLst>
          </p:cNvPr>
          <p:cNvSpPr>
            <a:spLocks noGrp="1"/>
          </p:cNvSpPr>
          <p:nvPr>
            <p:ph type="body" sz="quarter" idx="21" hasCustomPrompt="1"/>
          </p:nvPr>
        </p:nvSpPr>
        <p:spPr>
          <a:xfrm>
            <a:off x="1580400" y="3391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9" name="Text Placeholder 2">
            <a:extLst>
              <a:ext uri="{FF2B5EF4-FFF2-40B4-BE49-F238E27FC236}">
                <a16:creationId xmlns:a16="http://schemas.microsoft.com/office/drawing/2014/main" id="{75F804BA-1E5E-4556-9C47-9EC12090552A}"/>
              </a:ext>
            </a:extLst>
          </p:cNvPr>
          <p:cNvSpPr>
            <a:spLocks noGrp="1"/>
          </p:cNvSpPr>
          <p:nvPr>
            <p:ph type="body" sz="quarter" idx="22" hasCustomPrompt="1"/>
          </p:nvPr>
        </p:nvSpPr>
        <p:spPr>
          <a:xfrm>
            <a:off x="1580400" y="4453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10" name="Text Placeholder 2">
            <a:extLst>
              <a:ext uri="{FF2B5EF4-FFF2-40B4-BE49-F238E27FC236}">
                <a16:creationId xmlns:a16="http://schemas.microsoft.com/office/drawing/2014/main" id="{8EB233EA-307B-4FBD-8DF7-A55D609E5F12}"/>
              </a:ext>
            </a:extLst>
          </p:cNvPr>
          <p:cNvSpPr>
            <a:spLocks noGrp="1"/>
          </p:cNvSpPr>
          <p:nvPr>
            <p:ph type="body" sz="quarter" idx="23" hasCustomPrompt="1"/>
          </p:nvPr>
        </p:nvSpPr>
        <p:spPr>
          <a:xfrm>
            <a:off x="1580400" y="5515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0770307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b_take away slide bright blue">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1737046D-9DD3-47CF-82E6-878B08CBF7E7}"/>
              </a:ext>
            </a:extLst>
          </p:cNvPr>
          <p:cNvPicPr>
            <a:picLocks noChangeAspect="1"/>
          </p:cNvPicPr>
          <p:nvPr userDrawn="1"/>
        </p:nvPicPr>
        <p:blipFill>
          <a:blip r:embed="rId2"/>
          <a:stretch>
            <a:fillRect/>
          </a:stretch>
        </p:blipFill>
        <p:spPr>
          <a:xfrm>
            <a:off x="267370" y="546721"/>
            <a:ext cx="792000" cy="792000"/>
          </a:xfrm>
          <a:prstGeom prst="rect">
            <a:avLst/>
          </a:prstGeom>
        </p:spPr>
      </p:pic>
      <p:sp>
        <p:nvSpPr>
          <p:cNvPr id="7" name="Title Placeholder 1">
            <a:extLst>
              <a:ext uri="{FF2B5EF4-FFF2-40B4-BE49-F238E27FC236}">
                <a16:creationId xmlns:a16="http://schemas.microsoft.com/office/drawing/2014/main" id="{DDF082A9-6B0C-4A74-BBE6-4EC1B3B1AB9F}"/>
              </a:ext>
            </a:extLst>
          </p:cNvPr>
          <p:cNvSpPr>
            <a:spLocks noGrp="1"/>
          </p:cNvSpPr>
          <p:nvPr>
            <p:ph type="title" hasCustomPrompt="1"/>
          </p:nvPr>
        </p:nvSpPr>
        <p:spPr>
          <a:xfrm>
            <a:off x="1581091" y="482400"/>
            <a:ext cx="9925661" cy="432000"/>
          </a:xfrm>
          <a:prstGeom prst="rect">
            <a:avLst/>
          </a:prstGeom>
        </p:spPr>
        <p:txBody>
          <a:bodyPr vert="horz" lIns="0" tIns="54466" rIns="108932" bIns="54466" rtlCol="0" anchor="t" anchorCtr="0">
            <a:noAutofit/>
          </a:bodyPr>
          <a:lstStyle>
            <a:lvl1pPr>
              <a:defRPr>
                <a:solidFill>
                  <a:schemeClr val="bg1"/>
                </a:solidFill>
              </a:defRPr>
            </a:lvl1pPr>
          </a:lstStyle>
          <a:p>
            <a:r>
              <a:rPr lang="en-GB" noProof="0" dirty="0"/>
              <a:t>Key takeaways</a:t>
            </a:r>
          </a:p>
        </p:txBody>
      </p:sp>
      <p:sp>
        <p:nvSpPr>
          <p:cNvPr id="17" name="Text Placeholder 2">
            <a:extLst>
              <a:ext uri="{FF2B5EF4-FFF2-40B4-BE49-F238E27FC236}">
                <a16:creationId xmlns:a16="http://schemas.microsoft.com/office/drawing/2014/main" id="{56F35C64-E0FA-47EC-A7F3-427442096923}"/>
              </a:ext>
            </a:extLst>
          </p:cNvPr>
          <p:cNvSpPr>
            <a:spLocks noGrp="1"/>
          </p:cNvSpPr>
          <p:nvPr>
            <p:ph type="body" sz="quarter" idx="19" hasCustomPrompt="1"/>
          </p:nvPr>
        </p:nvSpPr>
        <p:spPr>
          <a:xfrm>
            <a:off x="1580400" y="1267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18" name="Text Placeholder 2">
            <a:extLst>
              <a:ext uri="{FF2B5EF4-FFF2-40B4-BE49-F238E27FC236}">
                <a16:creationId xmlns:a16="http://schemas.microsoft.com/office/drawing/2014/main" id="{25FECF27-23A4-4429-A4B4-221A1C3B0237}"/>
              </a:ext>
            </a:extLst>
          </p:cNvPr>
          <p:cNvSpPr>
            <a:spLocks noGrp="1"/>
          </p:cNvSpPr>
          <p:nvPr>
            <p:ph type="body" sz="quarter" idx="20" hasCustomPrompt="1"/>
          </p:nvPr>
        </p:nvSpPr>
        <p:spPr>
          <a:xfrm>
            <a:off x="1580400" y="2329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19" name="Text Placeholder 2">
            <a:extLst>
              <a:ext uri="{FF2B5EF4-FFF2-40B4-BE49-F238E27FC236}">
                <a16:creationId xmlns:a16="http://schemas.microsoft.com/office/drawing/2014/main" id="{3DFFBEB9-6663-40FE-B63E-6ED3D53A329C}"/>
              </a:ext>
            </a:extLst>
          </p:cNvPr>
          <p:cNvSpPr>
            <a:spLocks noGrp="1"/>
          </p:cNvSpPr>
          <p:nvPr>
            <p:ph type="body" sz="quarter" idx="21" hasCustomPrompt="1"/>
          </p:nvPr>
        </p:nvSpPr>
        <p:spPr>
          <a:xfrm>
            <a:off x="1580400" y="3391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20" name="Text Placeholder 2">
            <a:extLst>
              <a:ext uri="{FF2B5EF4-FFF2-40B4-BE49-F238E27FC236}">
                <a16:creationId xmlns:a16="http://schemas.microsoft.com/office/drawing/2014/main" id="{50F883F5-B823-43DC-9D64-9E38AEBFE92E}"/>
              </a:ext>
            </a:extLst>
          </p:cNvPr>
          <p:cNvSpPr>
            <a:spLocks noGrp="1"/>
          </p:cNvSpPr>
          <p:nvPr>
            <p:ph type="body" sz="quarter" idx="22" hasCustomPrompt="1"/>
          </p:nvPr>
        </p:nvSpPr>
        <p:spPr>
          <a:xfrm>
            <a:off x="1580400" y="4453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21" name="Text Placeholder 2">
            <a:extLst>
              <a:ext uri="{FF2B5EF4-FFF2-40B4-BE49-F238E27FC236}">
                <a16:creationId xmlns:a16="http://schemas.microsoft.com/office/drawing/2014/main" id="{6BCB933A-1CE0-460F-B37B-3F6DACE5E3F8}"/>
              </a:ext>
            </a:extLst>
          </p:cNvPr>
          <p:cNvSpPr>
            <a:spLocks noGrp="1"/>
          </p:cNvSpPr>
          <p:nvPr>
            <p:ph type="body" sz="quarter" idx="23" hasCustomPrompt="1"/>
          </p:nvPr>
        </p:nvSpPr>
        <p:spPr>
          <a:xfrm>
            <a:off x="1580400" y="5515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41782004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c_take away slide bright blue with pictur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A0509982-74C0-4B85-848F-DBBC54BA60A0}"/>
              </a:ext>
            </a:extLst>
          </p:cNvPr>
          <p:cNvSpPr>
            <a:spLocks noGrp="1"/>
          </p:cNvSpPr>
          <p:nvPr>
            <p:ph type="pic" sz="quarter" idx="18" hasCustomPrompt="1"/>
          </p:nvPr>
        </p:nvSpPr>
        <p:spPr>
          <a:xfrm>
            <a:off x="9136496" y="0"/>
            <a:ext cx="3096000" cy="6858000"/>
          </a:xfrm>
          <a:solidFill>
            <a:schemeClr val="bg1"/>
          </a:solidFill>
          <a:ln>
            <a:noFill/>
          </a:ln>
        </p:spPr>
        <p:txBody>
          <a:bodyPr lIns="360000" bIns="1584000" anchor="ctr" anchorCtr="1"/>
          <a:lstStyle>
            <a:lvl1pPr marL="0" indent="0" algn="l">
              <a:buNone/>
              <a:defRPr>
                <a:solidFill>
                  <a:schemeClr val="accent6"/>
                </a:solidFill>
              </a:defRPr>
            </a:lvl1pPr>
          </a:lstStyle>
          <a:p>
            <a:r>
              <a:rPr lang="en-GB" dirty="0"/>
              <a:t>Click on icon to insert picture</a:t>
            </a:r>
          </a:p>
        </p:txBody>
      </p:sp>
      <p:sp>
        <p:nvSpPr>
          <p:cNvPr id="10" name="Rectangle 100">
            <a:extLst>
              <a:ext uri="{FF2B5EF4-FFF2-40B4-BE49-F238E27FC236}">
                <a16:creationId xmlns:a16="http://schemas.microsoft.com/office/drawing/2014/main" id="{EB9A9340-CB57-4654-ACED-55ECF27AA93D}"/>
              </a:ext>
            </a:extLst>
          </p:cNvPr>
          <p:cNvSpPr/>
          <p:nvPr userDrawn="1"/>
        </p:nvSpPr>
        <p:spPr>
          <a:xfrm rot="5400000">
            <a:off x="5971802" y="3142937"/>
            <a:ext cx="6912000" cy="582613"/>
          </a:xfrm>
          <a:prstGeom prst="rect">
            <a:avLst/>
          </a:prstGeom>
          <a:gradFill>
            <a:gsLst>
              <a:gs pos="96000">
                <a:schemeClr val="accent2">
                  <a:lumMod val="100000"/>
                </a:schemeClr>
              </a:gs>
              <a:gs pos="0">
                <a:schemeClr val="accent2">
                  <a:alpha val="63000"/>
                </a:schemeClr>
              </a:gs>
              <a:gs pos="87000">
                <a:schemeClr val="accent2">
                  <a:lumMod val="10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descr="A close up of a sign&#10;&#10;Description automatically generated">
            <a:extLst>
              <a:ext uri="{FF2B5EF4-FFF2-40B4-BE49-F238E27FC236}">
                <a16:creationId xmlns:a16="http://schemas.microsoft.com/office/drawing/2014/main" id="{28B2B658-BDF9-4557-855A-7950BB794FA3}"/>
              </a:ext>
            </a:extLst>
          </p:cNvPr>
          <p:cNvPicPr>
            <a:picLocks noChangeAspect="1"/>
          </p:cNvPicPr>
          <p:nvPr userDrawn="1"/>
        </p:nvPicPr>
        <p:blipFill>
          <a:blip r:embed="rId2"/>
          <a:stretch>
            <a:fillRect/>
          </a:stretch>
        </p:blipFill>
        <p:spPr>
          <a:xfrm>
            <a:off x="267370" y="546721"/>
            <a:ext cx="792000" cy="792000"/>
          </a:xfrm>
          <a:prstGeom prst="rect">
            <a:avLst/>
          </a:prstGeom>
        </p:spPr>
      </p:pic>
      <p:sp>
        <p:nvSpPr>
          <p:cNvPr id="16" name="Title Placeholder 1">
            <a:extLst>
              <a:ext uri="{FF2B5EF4-FFF2-40B4-BE49-F238E27FC236}">
                <a16:creationId xmlns:a16="http://schemas.microsoft.com/office/drawing/2014/main" id="{EE78491F-9729-474C-A8F1-6A3ECB06D1F3}"/>
              </a:ext>
            </a:extLst>
          </p:cNvPr>
          <p:cNvSpPr>
            <a:spLocks noGrp="1"/>
          </p:cNvSpPr>
          <p:nvPr>
            <p:ph type="title" hasCustomPrompt="1"/>
          </p:nvPr>
        </p:nvSpPr>
        <p:spPr>
          <a:xfrm>
            <a:off x="1581091" y="482400"/>
            <a:ext cx="7405200" cy="432000"/>
          </a:xfrm>
          <a:prstGeom prst="rect">
            <a:avLst/>
          </a:prstGeom>
        </p:spPr>
        <p:txBody>
          <a:bodyPr vert="horz" lIns="0" tIns="54466" rIns="108932" bIns="54466" rtlCol="0" anchor="t" anchorCtr="0">
            <a:noAutofit/>
          </a:bodyPr>
          <a:lstStyle>
            <a:lvl1pPr>
              <a:defRPr>
                <a:solidFill>
                  <a:schemeClr val="bg1"/>
                </a:solidFill>
              </a:defRPr>
            </a:lvl1pPr>
          </a:lstStyle>
          <a:p>
            <a:r>
              <a:rPr lang="en-GB" noProof="0" dirty="0"/>
              <a:t>Key takeaways</a:t>
            </a:r>
          </a:p>
        </p:txBody>
      </p:sp>
      <p:sp>
        <p:nvSpPr>
          <p:cNvPr id="21" name="Text Placeholder 2">
            <a:extLst>
              <a:ext uri="{FF2B5EF4-FFF2-40B4-BE49-F238E27FC236}">
                <a16:creationId xmlns:a16="http://schemas.microsoft.com/office/drawing/2014/main" id="{F63D33D9-E5FD-43A0-9CA9-7DAF0BEF0A4D}"/>
              </a:ext>
            </a:extLst>
          </p:cNvPr>
          <p:cNvSpPr>
            <a:spLocks noGrp="1"/>
          </p:cNvSpPr>
          <p:nvPr>
            <p:ph type="body" sz="quarter" idx="19" hasCustomPrompt="1"/>
          </p:nvPr>
        </p:nvSpPr>
        <p:spPr>
          <a:xfrm>
            <a:off x="1580400" y="1267200"/>
            <a:ext cx="740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22" name="Text Placeholder 2">
            <a:extLst>
              <a:ext uri="{FF2B5EF4-FFF2-40B4-BE49-F238E27FC236}">
                <a16:creationId xmlns:a16="http://schemas.microsoft.com/office/drawing/2014/main" id="{B58BB833-5C43-426D-BE44-B75E8F08C721}"/>
              </a:ext>
            </a:extLst>
          </p:cNvPr>
          <p:cNvSpPr>
            <a:spLocks noGrp="1"/>
          </p:cNvSpPr>
          <p:nvPr>
            <p:ph type="body" sz="quarter" idx="20" hasCustomPrompt="1"/>
          </p:nvPr>
        </p:nvSpPr>
        <p:spPr>
          <a:xfrm>
            <a:off x="1580400" y="2329200"/>
            <a:ext cx="740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23" name="Text Placeholder 2">
            <a:extLst>
              <a:ext uri="{FF2B5EF4-FFF2-40B4-BE49-F238E27FC236}">
                <a16:creationId xmlns:a16="http://schemas.microsoft.com/office/drawing/2014/main" id="{09AFC0D7-E3AB-4A71-ABEE-67163ACFFD12}"/>
              </a:ext>
            </a:extLst>
          </p:cNvPr>
          <p:cNvSpPr>
            <a:spLocks noGrp="1"/>
          </p:cNvSpPr>
          <p:nvPr>
            <p:ph type="body" sz="quarter" idx="21" hasCustomPrompt="1"/>
          </p:nvPr>
        </p:nvSpPr>
        <p:spPr>
          <a:xfrm>
            <a:off x="1580400" y="3391200"/>
            <a:ext cx="740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24" name="Text Placeholder 2">
            <a:extLst>
              <a:ext uri="{FF2B5EF4-FFF2-40B4-BE49-F238E27FC236}">
                <a16:creationId xmlns:a16="http://schemas.microsoft.com/office/drawing/2014/main" id="{819B04BF-35B4-4C6B-BC14-802EFF2CB9E6}"/>
              </a:ext>
            </a:extLst>
          </p:cNvPr>
          <p:cNvSpPr>
            <a:spLocks noGrp="1"/>
          </p:cNvSpPr>
          <p:nvPr>
            <p:ph type="body" sz="quarter" idx="22" hasCustomPrompt="1"/>
          </p:nvPr>
        </p:nvSpPr>
        <p:spPr>
          <a:xfrm>
            <a:off x="1580400" y="4453200"/>
            <a:ext cx="740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25" name="Text Placeholder 2">
            <a:extLst>
              <a:ext uri="{FF2B5EF4-FFF2-40B4-BE49-F238E27FC236}">
                <a16:creationId xmlns:a16="http://schemas.microsoft.com/office/drawing/2014/main" id="{6689726A-BD97-4661-8362-D2844104F474}"/>
              </a:ext>
            </a:extLst>
          </p:cNvPr>
          <p:cNvSpPr>
            <a:spLocks noGrp="1"/>
          </p:cNvSpPr>
          <p:nvPr>
            <p:ph type="body" sz="quarter" idx="23" hasCustomPrompt="1"/>
          </p:nvPr>
        </p:nvSpPr>
        <p:spPr>
          <a:xfrm>
            <a:off x="1580400" y="5515200"/>
            <a:ext cx="740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8053347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a_end slide with boiler plate">
    <p:spTree>
      <p:nvGrpSpPr>
        <p:cNvPr id="1" name=""/>
        <p:cNvGrpSpPr/>
        <p:nvPr/>
      </p:nvGrpSpPr>
      <p:grpSpPr>
        <a:xfrm>
          <a:off x="0" y="0"/>
          <a:ext cx="0" cy="0"/>
          <a:chOff x="0" y="0"/>
          <a:chExt cx="0" cy="0"/>
        </a:xfrm>
      </p:grpSpPr>
      <p:pic>
        <p:nvPicPr>
          <p:cNvPr id="3" name="Picture 2" descr="A picture containing drawing, plate&#10;&#10;Description automatically generated">
            <a:extLst>
              <a:ext uri="{FF2B5EF4-FFF2-40B4-BE49-F238E27FC236}">
                <a16:creationId xmlns:a16="http://schemas.microsoft.com/office/drawing/2014/main" id="{71AFFD28-CBC9-4193-8D61-EC59B9D18C53}"/>
              </a:ext>
            </a:extLst>
          </p:cNvPr>
          <p:cNvPicPr>
            <a:picLocks noChangeAspect="1"/>
          </p:cNvPicPr>
          <p:nvPr userDrawn="1"/>
        </p:nvPicPr>
        <p:blipFill>
          <a:blip r:embed="rId2"/>
          <a:stretch>
            <a:fillRect/>
          </a:stretch>
        </p:blipFill>
        <p:spPr>
          <a:xfrm>
            <a:off x="4088824" y="2024497"/>
            <a:ext cx="4090908" cy="1080000"/>
          </a:xfrm>
          <a:prstGeom prst="rect">
            <a:avLst/>
          </a:prstGeom>
        </p:spPr>
      </p:pic>
      <p:sp>
        <p:nvSpPr>
          <p:cNvPr id="4" name="TextBox 3">
            <a:extLst>
              <a:ext uri="{FF2B5EF4-FFF2-40B4-BE49-F238E27FC236}">
                <a16:creationId xmlns:a16="http://schemas.microsoft.com/office/drawing/2014/main" id="{CACFA06E-EDA6-4157-91AD-43486920D80A}"/>
              </a:ext>
            </a:extLst>
          </p:cNvPr>
          <p:cNvSpPr txBox="1"/>
          <p:nvPr userDrawn="1"/>
        </p:nvSpPr>
        <p:spPr>
          <a:xfrm>
            <a:off x="2296664" y="3884064"/>
            <a:ext cx="7596000" cy="2070000"/>
          </a:xfrm>
          <a:prstGeom prst="rect">
            <a:avLst/>
          </a:prstGeom>
        </p:spPr>
        <p:txBody>
          <a:bodyPr vert="horz" lIns="0" tIns="54000" rIns="108000" bIns="54000" rtlCol="0" anchor="t">
            <a:noAutofit/>
          </a:bodyPr>
          <a:lstStyle>
            <a:lvl1pPr marR="0" lvl="0" indent="0" algn="ctr" defTabSz="1088236" fontAlgn="base">
              <a:lnSpc>
                <a:spcPct val="150000"/>
              </a:lnSpc>
              <a:spcBef>
                <a:spcPts val="599"/>
              </a:spcBef>
              <a:spcAft>
                <a:spcPts val="0"/>
              </a:spcAft>
              <a:buClr>
                <a:srgbClr val="023F88"/>
              </a:buClr>
              <a:buSzPct val="60000"/>
              <a:buFont typeface="Arial" pitchFamily="34" charset="0"/>
              <a:buNone/>
              <a:tabLst/>
              <a:defRPr kumimoji="0" sz="1400" b="0" i="0" u="none" strike="noStrike" cap="none" spc="0" normalizeH="0" baseline="0">
                <a:ln>
                  <a:noFill/>
                </a:ln>
                <a:solidFill>
                  <a:srgbClr val="FFFFFF"/>
                </a:solidFill>
                <a:effectLst/>
                <a:uLnTx/>
                <a:uFillTx/>
                <a:ea typeface="Times New Roman" panose="02020603050405020304" pitchFamily="18" charset="0"/>
                <a:cs typeface="Times New Roman" panose="02020603050405020304" pitchFamily="18" charset="0"/>
              </a:defRPr>
            </a:lvl1pPr>
            <a:lvl2pPr marL="539460" indent="-180794" defTabSz="1088236">
              <a:lnSpc>
                <a:spcPts val="2398"/>
              </a:lnSpc>
              <a:spcBef>
                <a:spcPts val="599"/>
              </a:spcBef>
              <a:buClr>
                <a:schemeClr val="tx2"/>
              </a:buClr>
              <a:buSzPct val="80000"/>
              <a:buFont typeface="Arial" pitchFamily="34" charset="0"/>
              <a:buChar char="−"/>
              <a:defRPr sz="1998"/>
            </a:lvl2pPr>
            <a:lvl3pPr marL="719280" indent="-179820" defTabSz="1088236">
              <a:lnSpc>
                <a:spcPts val="2398"/>
              </a:lnSpc>
              <a:spcBef>
                <a:spcPts val="599"/>
              </a:spcBef>
              <a:buClr>
                <a:schemeClr val="tx2"/>
              </a:buClr>
              <a:buSzPct val="80000"/>
              <a:buFont typeface="Arial" pitchFamily="34" charset="0"/>
              <a:buChar char="−"/>
              <a:defRPr sz="1998"/>
            </a:lvl3pPr>
            <a:lvl4pPr marL="899100" indent="-180794" defTabSz="1088236">
              <a:lnSpc>
                <a:spcPts val="2398"/>
              </a:lnSpc>
              <a:spcBef>
                <a:spcPts val="599"/>
              </a:spcBef>
              <a:buClr>
                <a:schemeClr val="tx2"/>
              </a:buClr>
              <a:buSzPct val="80000"/>
              <a:buFont typeface="Arial" pitchFamily="34" charset="0"/>
              <a:buChar char="−"/>
              <a:defRPr sz="1998"/>
            </a:lvl4pPr>
            <a:lvl5pPr marL="1078920" indent="-180794" defTabSz="1088236">
              <a:lnSpc>
                <a:spcPts val="2398"/>
              </a:lnSpc>
              <a:spcBef>
                <a:spcPts val="599"/>
              </a:spcBef>
              <a:buClr>
                <a:schemeClr val="tx2"/>
              </a:buClr>
              <a:buSzPct val="80000"/>
              <a:buFont typeface="Arial" pitchFamily="34" charset="0"/>
              <a:buChar char="−"/>
              <a:defRPr sz="1998"/>
            </a:lvl5pPr>
            <a:lvl6pPr marL="1178922" indent="0" defTabSz="1088236">
              <a:lnSpc>
                <a:spcPts val="2856"/>
              </a:lnSpc>
              <a:spcBef>
                <a:spcPts val="0"/>
              </a:spcBef>
              <a:buFontTx/>
              <a:buNone/>
              <a:defRPr sz="2398"/>
            </a:lvl6pPr>
            <a:lvl7pPr marL="1178922" indent="0" defTabSz="1088236">
              <a:spcBef>
                <a:spcPct val="20000"/>
              </a:spcBef>
              <a:buFontTx/>
              <a:buNone/>
              <a:defRPr sz="2398"/>
            </a:lvl7pPr>
            <a:lvl8pPr marL="4080883" indent="-272059" defTabSz="1088236">
              <a:spcBef>
                <a:spcPct val="20000"/>
              </a:spcBef>
              <a:buFont typeface="Arial" pitchFamily="34" charset="0"/>
              <a:buNone/>
              <a:defRPr sz="2398"/>
            </a:lvl8pPr>
            <a:lvl9pPr marL="4625000" indent="-272059" defTabSz="1088236">
              <a:spcBef>
                <a:spcPct val="20000"/>
              </a:spcBef>
              <a:buFont typeface="Arial" pitchFamily="34" charset="0"/>
              <a:buNone/>
              <a:defRPr sz="2398"/>
            </a:lvl9pPr>
          </a:lstStyle>
          <a:p>
            <a:pPr lvl="0"/>
            <a:r>
              <a:rPr lang="en-GB" noProof="0" dirty="0"/>
              <a:t>Tetra Pak is a world leading food processing and packaging solutions company. Working closely with our customers and suppliers, we provide safe, innovative and environmentally sound products that each day meet the needs of hundreds of millions of people in more than 160 countries. With more than 25,000 employees around the world, we believe in responsible industry leadership and a sustainable approach to business.</a:t>
            </a:r>
          </a:p>
          <a:p>
            <a:pPr lvl="0"/>
            <a:r>
              <a:rPr lang="sv-SE" noProof="0" dirty="0">
                <a:solidFill>
                  <a:schemeClr val="bg1"/>
                </a:solidFill>
                <a:hlinkClick r:id="rId3">
                  <a:extLst>
                    <a:ext uri="{A12FA001-AC4F-418D-AE19-62706E023703}">
                      <ahyp:hlinkClr xmlns:ahyp="http://schemas.microsoft.com/office/drawing/2018/hyperlinkcolor" val="tx"/>
                    </a:ext>
                  </a:extLst>
                </a:hlinkClick>
              </a:rPr>
              <a:t>www.tetrapak.com</a:t>
            </a:r>
            <a:endParaRPr lang="sv-SE" noProof="0" dirty="0">
              <a:solidFill>
                <a:schemeClr val="bg1"/>
              </a:solidFill>
            </a:endParaRPr>
          </a:p>
          <a:p>
            <a:pPr lvl="0"/>
            <a:endParaRPr lang="en-GB" dirty="0"/>
          </a:p>
        </p:txBody>
      </p:sp>
    </p:spTree>
    <p:extLst>
      <p:ext uri="{BB962C8B-B14F-4D97-AF65-F5344CB8AC3E}">
        <p14:creationId xmlns:p14="http://schemas.microsoft.com/office/powerpoint/2010/main" val="35806245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9b_end slide with 2-liner logo">
    <p:spTree>
      <p:nvGrpSpPr>
        <p:cNvPr id="1" name=""/>
        <p:cNvGrpSpPr/>
        <p:nvPr/>
      </p:nvGrpSpPr>
      <p:grpSpPr>
        <a:xfrm>
          <a:off x="0" y="0"/>
          <a:ext cx="0" cy="0"/>
          <a:chOff x="0" y="0"/>
          <a:chExt cx="0" cy="0"/>
        </a:xfrm>
      </p:grpSpPr>
      <p:pic>
        <p:nvPicPr>
          <p:cNvPr id="6" name="Picture 5" descr="A picture containing drawing, plate&#10;&#10;Description automatically generated">
            <a:extLst>
              <a:ext uri="{FF2B5EF4-FFF2-40B4-BE49-F238E27FC236}">
                <a16:creationId xmlns:a16="http://schemas.microsoft.com/office/drawing/2014/main" id="{DB706CD3-6298-4012-961A-F8D14AFA42A2}"/>
              </a:ext>
            </a:extLst>
          </p:cNvPr>
          <p:cNvPicPr>
            <a:picLocks noChangeAspect="1"/>
          </p:cNvPicPr>
          <p:nvPr userDrawn="1"/>
        </p:nvPicPr>
        <p:blipFill>
          <a:blip r:embed="rId2"/>
          <a:stretch>
            <a:fillRect/>
          </a:stretch>
        </p:blipFill>
        <p:spPr>
          <a:xfrm>
            <a:off x="4088824" y="2916710"/>
            <a:ext cx="4090908" cy="1080000"/>
          </a:xfrm>
          <a:prstGeom prst="rect">
            <a:avLst/>
          </a:prstGeom>
        </p:spPr>
      </p:pic>
    </p:spTree>
    <p:extLst>
      <p:ext uri="{BB962C8B-B14F-4D97-AF65-F5344CB8AC3E}">
        <p14:creationId xmlns:p14="http://schemas.microsoft.com/office/powerpoint/2010/main" val="8064725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75666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7_Divid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BDB663-94E6-48C7-9550-8F129B8FD7B2}"/>
              </a:ext>
            </a:extLst>
          </p:cNvPr>
          <p:cNvSpPr/>
          <p:nvPr userDrawn="1"/>
        </p:nvSpPr>
        <p:spPr>
          <a:xfrm>
            <a:off x="0" y="4560888"/>
            <a:ext cx="12192000" cy="22971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p:cNvSpPr>
            <a:spLocks noGrp="1"/>
          </p:cNvSpPr>
          <p:nvPr>
            <p:ph type="subTitle" idx="1" hasCustomPrompt="1"/>
          </p:nvPr>
        </p:nvSpPr>
        <p:spPr>
          <a:xfrm>
            <a:off x="1580400" y="5507000"/>
            <a:ext cx="6835200" cy="1206000"/>
          </a:xfrm>
        </p:spPr>
        <p:txBody>
          <a:bodyPr>
            <a:noAutofit/>
          </a:bodyPr>
          <a:lstStyle>
            <a:lvl1pPr marL="0" indent="0" algn="l">
              <a:buNone/>
              <a:defRPr sz="2800" b="1" baseline="0">
                <a:solidFill>
                  <a:schemeClr val="bg1"/>
                </a:solidFill>
              </a:defRPr>
            </a:lvl1pPr>
            <a:lvl2pPr marL="544104" indent="0" algn="ctr">
              <a:buNone/>
              <a:defRPr>
                <a:solidFill>
                  <a:schemeClr val="tx1">
                    <a:tint val="75000"/>
                  </a:schemeClr>
                </a:solidFill>
              </a:defRPr>
            </a:lvl2pPr>
            <a:lvl3pPr marL="1088209" indent="0" algn="ctr">
              <a:buNone/>
              <a:defRPr>
                <a:solidFill>
                  <a:schemeClr val="tx1">
                    <a:tint val="75000"/>
                  </a:schemeClr>
                </a:solidFill>
              </a:defRPr>
            </a:lvl3pPr>
            <a:lvl4pPr marL="1632313" indent="0" algn="ctr">
              <a:buNone/>
              <a:defRPr>
                <a:solidFill>
                  <a:schemeClr val="tx1">
                    <a:tint val="75000"/>
                  </a:schemeClr>
                </a:solidFill>
              </a:defRPr>
            </a:lvl4pPr>
            <a:lvl5pPr marL="2176416" indent="0" algn="ctr">
              <a:buNone/>
              <a:defRPr>
                <a:solidFill>
                  <a:schemeClr val="tx1">
                    <a:tint val="75000"/>
                  </a:schemeClr>
                </a:solidFill>
              </a:defRPr>
            </a:lvl5pPr>
            <a:lvl6pPr marL="2720521" indent="0" algn="ctr">
              <a:buNone/>
              <a:defRPr>
                <a:solidFill>
                  <a:schemeClr val="tx1">
                    <a:tint val="75000"/>
                  </a:schemeClr>
                </a:solidFill>
              </a:defRPr>
            </a:lvl6pPr>
            <a:lvl7pPr marL="3264625" indent="0" algn="ctr">
              <a:buNone/>
              <a:defRPr>
                <a:solidFill>
                  <a:schemeClr val="tx1">
                    <a:tint val="75000"/>
                  </a:schemeClr>
                </a:solidFill>
              </a:defRPr>
            </a:lvl7pPr>
            <a:lvl8pPr marL="3808729" indent="0" algn="ctr">
              <a:buNone/>
              <a:defRPr>
                <a:solidFill>
                  <a:schemeClr val="tx1">
                    <a:tint val="75000"/>
                  </a:schemeClr>
                </a:solidFill>
              </a:defRPr>
            </a:lvl8pPr>
            <a:lvl9pPr marL="4352834" indent="0" algn="ctr">
              <a:buNone/>
              <a:defRPr>
                <a:solidFill>
                  <a:schemeClr val="tx1">
                    <a:tint val="75000"/>
                  </a:schemeClr>
                </a:solidFill>
              </a:defRPr>
            </a:lvl9pPr>
          </a:lstStyle>
          <a:p>
            <a:r>
              <a:rPr lang="en-US" dirty="0"/>
              <a:t>Click to edit BREAKER subtitle 28 </a:t>
            </a:r>
            <a:r>
              <a:rPr lang="en-US" dirty="0" err="1"/>
              <a:t>pt</a:t>
            </a:r>
            <a:endParaRPr lang="en-GB" dirty="0"/>
          </a:p>
        </p:txBody>
      </p:sp>
      <p:sp>
        <p:nvSpPr>
          <p:cNvPr id="6" name="Picture Placeholder 5">
            <a:extLst>
              <a:ext uri="{FF2B5EF4-FFF2-40B4-BE49-F238E27FC236}">
                <a16:creationId xmlns:a16="http://schemas.microsoft.com/office/drawing/2014/main" id="{BBAFE3D2-C1AF-47DC-A73C-A9255F1068DE}"/>
              </a:ext>
            </a:extLst>
          </p:cNvPr>
          <p:cNvSpPr>
            <a:spLocks noGrp="1"/>
          </p:cNvSpPr>
          <p:nvPr>
            <p:ph type="pic" sz="quarter" idx="11" hasCustomPrompt="1"/>
          </p:nvPr>
        </p:nvSpPr>
        <p:spPr>
          <a:xfrm>
            <a:off x="0" y="0"/>
            <a:ext cx="12192000" cy="4560888"/>
          </a:xfrm>
          <a:noFill/>
        </p:spPr>
        <p:txBody>
          <a:bodyPr bIns="828000" anchor="ctr" anchorCtr="1"/>
          <a:lstStyle>
            <a:lvl1pPr marL="0" indent="0" algn="ctr">
              <a:buNone/>
              <a:defRPr>
                <a:solidFill>
                  <a:schemeClr val="accent6"/>
                </a:solidFill>
              </a:defRPr>
            </a:lvl1pPr>
          </a:lstStyle>
          <a:p>
            <a:r>
              <a:rPr lang="en-GB" dirty="0"/>
              <a:t>Click on icon to insert picture</a:t>
            </a:r>
          </a:p>
        </p:txBody>
      </p:sp>
      <p:pic>
        <p:nvPicPr>
          <p:cNvPr id="9" name="Picture 8" descr="A close up of a sign&#10;&#10;Description automatically generated">
            <a:extLst>
              <a:ext uri="{FF2B5EF4-FFF2-40B4-BE49-F238E27FC236}">
                <a16:creationId xmlns:a16="http://schemas.microsoft.com/office/drawing/2014/main" id="{8C56EC7E-36CF-4B04-9708-0F296E68155A}"/>
              </a:ext>
            </a:extLst>
          </p:cNvPr>
          <p:cNvPicPr>
            <a:picLocks noChangeAspect="1"/>
          </p:cNvPicPr>
          <p:nvPr userDrawn="1"/>
        </p:nvPicPr>
        <p:blipFill>
          <a:blip r:embed="rId2"/>
          <a:stretch>
            <a:fillRect/>
          </a:stretch>
        </p:blipFill>
        <p:spPr>
          <a:xfrm>
            <a:off x="11052070" y="5507000"/>
            <a:ext cx="791135" cy="791135"/>
          </a:xfrm>
          <a:prstGeom prst="rect">
            <a:avLst/>
          </a:prstGeom>
        </p:spPr>
      </p:pic>
    </p:spTree>
    <p:extLst>
      <p:ext uri="{BB962C8B-B14F-4D97-AF65-F5344CB8AC3E}">
        <p14:creationId xmlns:p14="http://schemas.microsoft.com/office/powerpoint/2010/main" val="3614475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8_Divider 2">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580400" y="2826000"/>
            <a:ext cx="6835200" cy="1206000"/>
          </a:xfrm>
        </p:spPr>
        <p:txBody>
          <a:bodyPr>
            <a:noAutofit/>
          </a:bodyPr>
          <a:lstStyle>
            <a:lvl1pPr marL="0" indent="0" algn="l">
              <a:buNone/>
              <a:defRPr sz="2800" b="1" baseline="0">
                <a:solidFill>
                  <a:schemeClr val="tx1"/>
                </a:solidFill>
              </a:defRPr>
            </a:lvl1pPr>
            <a:lvl2pPr marL="544104" indent="0" algn="ctr">
              <a:buNone/>
              <a:defRPr>
                <a:solidFill>
                  <a:schemeClr val="tx1">
                    <a:tint val="75000"/>
                  </a:schemeClr>
                </a:solidFill>
              </a:defRPr>
            </a:lvl2pPr>
            <a:lvl3pPr marL="1088209" indent="0" algn="ctr">
              <a:buNone/>
              <a:defRPr>
                <a:solidFill>
                  <a:schemeClr val="tx1">
                    <a:tint val="75000"/>
                  </a:schemeClr>
                </a:solidFill>
              </a:defRPr>
            </a:lvl3pPr>
            <a:lvl4pPr marL="1632313" indent="0" algn="ctr">
              <a:buNone/>
              <a:defRPr>
                <a:solidFill>
                  <a:schemeClr val="tx1">
                    <a:tint val="75000"/>
                  </a:schemeClr>
                </a:solidFill>
              </a:defRPr>
            </a:lvl4pPr>
            <a:lvl5pPr marL="2176416" indent="0" algn="ctr">
              <a:buNone/>
              <a:defRPr>
                <a:solidFill>
                  <a:schemeClr val="tx1">
                    <a:tint val="75000"/>
                  </a:schemeClr>
                </a:solidFill>
              </a:defRPr>
            </a:lvl5pPr>
            <a:lvl6pPr marL="2720521" indent="0" algn="ctr">
              <a:buNone/>
              <a:defRPr>
                <a:solidFill>
                  <a:schemeClr val="tx1">
                    <a:tint val="75000"/>
                  </a:schemeClr>
                </a:solidFill>
              </a:defRPr>
            </a:lvl6pPr>
            <a:lvl7pPr marL="3264625" indent="0" algn="ctr">
              <a:buNone/>
              <a:defRPr>
                <a:solidFill>
                  <a:schemeClr val="tx1">
                    <a:tint val="75000"/>
                  </a:schemeClr>
                </a:solidFill>
              </a:defRPr>
            </a:lvl7pPr>
            <a:lvl8pPr marL="3808729" indent="0" algn="ctr">
              <a:buNone/>
              <a:defRPr>
                <a:solidFill>
                  <a:schemeClr val="tx1">
                    <a:tint val="75000"/>
                  </a:schemeClr>
                </a:solidFill>
              </a:defRPr>
            </a:lvl8pPr>
            <a:lvl9pPr marL="4352834" indent="0" algn="ctr">
              <a:buNone/>
              <a:defRPr>
                <a:solidFill>
                  <a:schemeClr val="tx1">
                    <a:tint val="75000"/>
                  </a:schemeClr>
                </a:solidFill>
              </a:defRPr>
            </a:lvl9pPr>
          </a:lstStyle>
          <a:p>
            <a:r>
              <a:rPr lang="en-US" dirty="0"/>
              <a:t>Click to edit BREAKER subtitle 28 </a:t>
            </a:r>
            <a:r>
              <a:rPr lang="en-US" dirty="0" err="1"/>
              <a:t>pt</a:t>
            </a:r>
            <a:endParaRPr lang="en-GB" dirty="0"/>
          </a:p>
        </p:txBody>
      </p:sp>
      <p:sp>
        <p:nvSpPr>
          <p:cNvPr id="5" name="Picture Placeholder 3">
            <a:extLst>
              <a:ext uri="{FF2B5EF4-FFF2-40B4-BE49-F238E27FC236}">
                <a16:creationId xmlns:a16="http://schemas.microsoft.com/office/drawing/2014/main" id="{43B049C7-3B44-4935-871B-CD6DE6FEFEAF}"/>
              </a:ext>
            </a:extLst>
          </p:cNvPr>
          <p:cNvSpPr>
            <a:spLocks noGrp="1"/>
          </p:cNvSpPr>
          <p:nvPr>
            <p:ph type="pic" sz="quarter" idx="18" hasCustomPrompt="1"/>
          </p:nvPr>
        </p:nvSpPr>
        <p:spPr>
          <a:xfrm>
            <a:off x="9096000" y="0"/>
            <a:ext cx="3096000" cy="6858000"/>
          </a:xfrm>
          <a:noFill/>
          <a:ln>
            <a:noFill/>
          </a:ln>
        </p:spPr>
        <p:txBody>
          <a:bodyPr lIns="108000" tIns="2484000" anchor="t" anchorCtr="1"/>
          <a:lstStyle>
            <a:lvl1pPr marL="0" indent="0" algn="l">
              <a:buNone/>
              <a:defRPr>
                <a:solidFill>
                  <a:schemeClr val="accent6"/>
                </a:solidFill>
              </a:defRPr>
            </a:lvl1pPr>
          </a:lstStyle>
          <a:p>
            <a:r>
              <a:rPr lang="en-GB" dirty="0"/>
              <a:t>Click on icon to insert picture</a:t>
            </a:r>
          </a:p>
        </p:txBody>
      </p:sp>
      <p:pic>
        <p:nvPicPr>
          <p:cNvPr id="6" name="Picture 5">
            <a:extLst>
              <a:ext uri="{FF2B5EF4-FFF2-40B4-BE49-F238E27FC236}">
                <a16:creationId xmlns:a16="http://schemas.microsoft.com/office/drawing/2014/main" id="{9A6696AE-4C59-40E9-A10C-567D42255786}"/>
              </a:ext>
            </a:extLst>
          </p:cNvPr>
          <p:cNvPicPr>
            <a:picLocks noChangeAspect="1"/>
          </p:cNvPicPr>
          <p:nvPr userDrawn="1"/>
        </p:nvPicPr>
        <p:blipFill>
          <a:blip r:embed="rId2"/>
          <a:srcRect/>
          <a:stretch/>
        </p:blipFill>
        <p:spPr>
          <a:xfrm>
            <a:off x="266614" y="546317"/>
            <a:ext cx="792000" cy="792000"/>
          </a:xfrm>
          <a:prstGeom prst="rect">
            <a:avLst/>
          </a:prstGeom>
        </p:spPr>
      </p:pic>
    </p:spTree>
    <p:extLst>
      <p:ext uri="{BB962C8B-B14F-4D97-AF65-F5344CB8AC3E}">
        <p14:creationId xmlns:p14="http://schemas.microsoft.com/office/powerpoint/2010/main" val="24633059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9_Divider 3">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580400" y="2826000"/>
            <a:ext cx="6835200" cy="1206000"/>
          </a:xfrm>
        </p:spPr>
        <p:txBody>
          <a:bodyPr>
            <a:noAutofit/>
          </a:bodyPr>
          <a:lstStyle>
            <a:lvl1pPr marL="0" indent="0" algn="l">
              <a:buNone/>
              <a:defRPr sz="2800" b="1" baseline="0">
                <a:solidFill>
                  <a:schemeClr val="bg1"/>
                </a:solidFill>
              </a:defRPr>
            </a:lvl1pPr>
            <a:lvl2pPr marL="544104" indent="0" algn="ctr">
              <a:buNone/>
              <a:defRPr>
                <a:solidFill>
                  <a:schemeClr val="tx1">
                    <a:tint val="75000"/>
                  </a:schemeClr>
                </a:solidFill>
              </a:defRPr>
            </a:lvl2pPr>
            <a:lvl3pPr marL="1088209" indent="0" algn="ctr">
              <a:buNone/>
              <a:defRPr>
                <a:solidFill>
                  <a:schemeClr val="tx1">
                    <a:tint val="75000"/>
                  </a:schemeClr>
                </a:solidFill>
              </a:defRPr>
            </a:lvl3pPr>
            <a:lvl4pPr marL="1632313" indent="0" algn="ctr">
              <a:buNone/>
              <a:defRPr>
                <a:solidFill>
                  <a:schemeClr val="tx1">
                    <a:tint val="75000"/>
                  </a:schemeClr>
                </a:solidFill>
              </a:defRPr>
            </a:lvl4pPr>
            <a:lvl5pPr marL="2176416" indent="0" algn="ctr">
              <a:buNone/>
              <a:defRPr>
                <a:solidFill>
                  <a:schemeClr val="tx1">
                    <a:tint val="75000"/>
                  </a:schemeClr>
                </a:solidFill>
              </a:defRPr>
            </a:lvl5pPr>
            <a:lvl6pPr marL="2720521" indent="0" algn="ctr">
              <a:buNone/>
              <a:defRPr>
                <a:solidFill>
                  <a:schemeClr val="tx1">
                    <a:tint val="75000"/>
                  </a:schemeClr>
                </a:solidFill>
              </a:defRPr>
            </a:lvl6pPr>
            <a:lvl7pPr marL="3264625" indent="0" algn="ctr">
              <a:buNone/>
              <a:defRPr>
                <a:solidFill>
                  <a:schemeClr val="tx1">
                    <a:tint val="75000"/>
                  </a:schemeClr>
                </a:solidFill>
              </a:defRPr>
            </a:lvl7pPr>
            <a:lvl8pPr marL="3808729" indent="0" algn="ctr">
              <a:buNone/>
              <a:defRPr>
                <a:solidFill>
                  <a:schemeClr val="tx1">
                    <a:tint val="75000"/>
                  </a:schemeClr>
                </a:solidFill>
              </a:defRPr>
            </a:lvl8pPr>
            <a:lvl9pPr marL="4352834" indent="0" algn="ctr">
              <a:buNone/>
              <a:defRPr>
                <a:solidFill>
                  <a:schemeClr val="tx1">
                    <a:tint val="75000"/>
                  </a:schemeClr>
                </a:solidFill>
              </a:defRPr>
            </a:lvl9pPr>
          </a:lstStyle>
          <a:p>
            <a:r>
              <a:rPr lang="en-US" dirty="0"/>
              <a:t>Click to edit BREAKER subtitle 28 </a:t>
            </a:r>
            <a:r>
              <a:rPr lang="en-US" dirty="0" err="1"/>
              <a:t>pt</a:t>
            </a:r>
            <a:endParaRPr lang="en-GB" dirty="0"/>
          </a:p>
        </p:txBody>
      </p:sp>
      <p:pic>
        <p:nvPicPr>
          <p:cNvPr id="5" name="Picture 4" descr="A close up of a sign&#10;&#10;Description automatically generated">
            <a:extLst>
              <a:ext uri="{FF2B5EF4-FFF2-40B4-BE49-F238E27FC236}">
                <a16:creationId xmlns:a16="http://schemas.microsoft.com/office/drawing/2014/main" id="{85B78A55-7DCE-4443-9CA0-442B6B7EFAC7}"/>
              </a:ext>
            </a:extLst>
          </p:cNvPr>
          <p:cNvPicPr>
            <a:picLocks noChangeAspect="1"/>
          </p:cNvPicPr>
          <p:nvPr userDrawn="1"/>
        </p:nvPicPr>
        <p:blipFill>
          <a:blip r:embed="rId2"/>
          <a:stretch>
            <a:fillRect/>
          </a:stretch>
        </p:blipFill>
        <p:spPr>
          <a:xfrm>
            <a:off x="11052070" y="5507000"/>
            <a:ext cx="791135" cy="791135"/>
          </a:xfrm>
          <a:prstGeom prst="rect">
            <a:avLst/>
          </a:prstGeom>
        </p:spPr>
      </p:pic>
    </p:spTree>
    <p:extLst>
      <p:ext uri="{BB962C8B-B14F-4D97-AF65-F5344CB8AC3E}">
        <p14:creationId xmlns:p14="http://schemas.microsoft.com/office/powerpoint/2010/main" val="3043262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0_agenda">
    <p:spTree>
      <p:nvGrpSpPr>
        <p:cNvPr id="1" name=""/>
        <p:cNvGrpSpPr/>
        <p:nvPr/>
      </p:nvGrpSpPr>
      <p:grpSpPr>
        <a:xfrm>
          <a:off x="0" y="0"/>
          <a:ext cx="0" cy="0"/>
          <a:chOff x="0" y="0"/>
          <a:chExt cx="0" cy="0"/>
        </a:xfrm>
      </p:grpSpPr>
      <p:sp>
        <p:nvSpPr>
          <p:cNvPr id="8" name="Text Placeholder 2"/>
          <p:cNvSpPr>
            <a:spLocks noGrp="1"/>
          </p:cNvSpPr>
          <p:nvPr>
            <p:ph type="body" sz="quarter" idx="13" hasCustomPrompt="1"/>
          </p:nvPr>
        </p:nvSpPr>
        <p:spPr>
          <a:xfrm>
            <a:off x="1580400" y="900000"/>
            <a:ext cx="9925661" cy="432000"/>
          </a:xfrm>
          <a:ln>
            <a:noFill/>
          </a:ln>
        </p:spPr>
        <p:txBody>
          <a:bodyPr lIns="0" tIns="54000" rIns="108000" bIns="54000">
            <a:noAutofit/>
          </a:bodyPr>
          <a:lstStyle>
            <a:lvl1pPr>
              <a:lnSpc>
                <a:spcPts val="2900"/>
              </a:lnSpc>
              <a:spcBef>
                <a:spcPts val="600"/>
              </a:spcBef>
              <a:buNone/>
              <a:defRPr>
                <a:solidFill>
                  <a:schemeClr val="bg1"/>
                </a:solidFill>
              </a:defRPr>
            </a:lvl1pPr>
          </a:lstStyle>
          <a:p>
            <a:pPr lvl="0"/>
            <a:r>
              <a:rPr lang="en-GB" noProof="0" dirty="0"/>
              <a:t>Click to edit subtitle 24 </a:t>
            </a:r>
            <a:r>
              <a:rPr lang="en-GB" noProof="0" dirty="0" err="1"/>
              <a:t>pt</a:t>
            </a:r>
            <a:endParaRPr lang="en-GB" noProof="0" dirty="0"/>
          </a:p>
        </p:txBody>
      </p:sp>
      <p:sp>
        <p:nvSpPr>
          <p:cNvPr id="9" name="Title Placeholder 1"/>
          <p:cNvSpPr>
            <a:spLocks noGrp="1"/>
          </p:cNvSpPr>
          <p:nvPr>
            <p:ph type="title" hasCustomPrompt="1"/>
          </p:nvPr>
        </p:nvSpPr>
        <p:spPr>
          <a:xfrm>
            <a:off x="1581091" y="482400"/>
            <a:ext cx="9925661" cy="432000"/>
          </a:xfrm>
          <a:prstGeom prst="rect">
            <a:avLst/>
          </a:prstGeom>
          <a:ln>
            <a:noFill/>
          </a:ln>
        </p:spPr>
        <p:txBody>
          <a:bodyPr vert="horz" lIns="0" tIns="54000" rIns="108000" bIns="54000" rtlCol="0" anchor="t" anchorCtr="0">
            <a:noAutofit/>
          </a:bodyPr>
          <a:lstStyle>
            <a:lvl1pPr>
              <a:lnSpc>
                <a:spcPct val="85000"/>
              </a:lnSpc>
              <a:defRPr>
                <a:solidFill>
                  <a:schemeClr val="bg1"/>
                </a:solidFill>
              </a:defRPr>
            </a:lvl1pPr>
          </a:lstStyle>
          <a:p>
            <a:r>
              <a:rPr lang="en-GB" noProof="0" dirty="0"/>
              <a:t>Agenda</a:t>
            </a:r>
          </a:p>
        </p:txBody>
      </p:sp>
      <p:sp>
        <p:nvSpPr>
          <p:cNvPr id="5" name="Date Placeholder 3">
            <a:extLst>
              <a:ext uri="{FF2B5EF4-FFF2-40B4-BE49-F238E27FC236}">
                <a16:creationId xmlns:a16="http://schemas.microsoft.com/office/drawing/2014/main" id="{0A22672A-C840-4E24-BA63-AEEF8E06CDED}"/>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FBFF2260-DBA1-42DA-B566-8E5B9059373F}"/>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3" name="TableAgenda">
            <a:extLst>
              <a:ext uri="{FF2B5EF4-FFF2-40B4-BE49-F238E27FC236}">
                <a16:creationId xmlns:a16="http://schemas.microsoft.com/office/drawing/2014/main" id="{2BF1EEA4-DC93-470D-B71C-D6786C261764}"/>
              </a:ext>
            </a:extLst>
          </p:cNvPr>
          <p:cNvSpPr>
            <a:spLocks noGrp="1"/>
          </p:cNvSpPr>
          <p:nvPr>
            <p:ph type="body" sz="quarter" idx="14" hasCustomPrompt="1"/>
          </p:nvPr>
        </p:nvSpPr>
        <p:spPr>
          <a:xfrm>
            <a:off x="1580400" y="1872000"/>
            <a:ext cx="9928800" cy="4536000"/>
          </a:xfrm>
        </p:spPr>
        <p:txBody>
          <a:bodyPr/>
          <a:lstStyle>
            <a:lvl1pPr marL="719138" indent="-503238">
              <a:spcAft>
                <a:spcPts val="1200"/>
              </a:spcAft>
              <a:buClr>
                <a:schemeClr val="bg1"/>
              </a:buClr>
              <a:buSzPct val="100000"/>
              <a:buFont typeface="+mj-lt"/>
              <a:buAutoNum type="arabicPeriod"/>
              <a:defRPr>
                <a:solidFill>
                  <a:schemeClr val="bg1"/>
                </a:solidFill>
              </a:defRPr>
            </a:lvl1pPr>
            <a:lvl2pPr marL="900000" indent="-540000">
              <a:spcAft>
                <a:spcPts val="600"/>
              </a:spcAft>
              <a:buClr>
                <a:schemeClr val="bg1"/>
              </a:buClr>
              <a:buSzPct val="100000"/>
              <a:buFont typeface="+mj-lt"/>
              <a:buAutoNum type="alphaLcParenR"/>
              <a:defRPr>
                <a:solidFill>
                  <a:schemeClr val="bg1"/>
                </a:solidFill>
              </a:defRPr>
            </a:lvl2pPr>
            <a:lvl3pPr marL="1080000" indent="-360000">
              <a:buClr>
                <a:schemeClr val="bg1"/>
              </a:buClr>
              <a:buSzPct val="100000"/>
              <a:buFont typeface="+mj-lt"/>
              <a:buAutoNum type="romanLcPeriod"/>
              <a:defRPr>
                <a:solidFill>
                  <a:schemeClr val="bg1"/>
                </a:solidFill>
              </a:defRPr>
            </a:lvl3pPr>
            <a:lvl4pPr>
              <a:buSzPct val="100000"/>
              <a:buFont typeface="+mj-lt"/>
              <a:buAutoNum type="arabicPeriod"/>
              <a:defRPr/>
            </a:lvl4pPr>
            <a:lvl5pPr>
              <a:buSzPct val="100000"/>
              <a:buFont typeface="+mj-lt"/>
              <a:buAutoNum type="arabicPeriod"/>
              <a:defRPr/>
            </a:lvl5pPr>
          </a:lstStyle>
          <a:p>
            <a:pPr lvl="0"/>
            <a:r>
              <a:rPr lang="en-US" dirty="0"/>
              <a:t>Click to add points</a:t>
            </a:r>
          </a:p>
          <a:p>
            <a:pPr lvl="1"/>
            <a:r>
              <a:rPr lang="en-US" dirty="0"/>
              <a:t>Second level</a:t>
            </a:r>
          </a:p>
          <a:p>
            <a:pPr lvl="2"/>
            <a:r>
              <a:rPr lang="en-US" dirty="0"/>
              <a:t>Third level</a:t>
            </a:r>
          </a:p>
        </p:txBody>
      </p:sp>
      <p:pic>
        <p:nvPicPr>
          <p:cNvPr id="7" name="Picture 6" descr="A close up of a sign&#10;&#10;Description automatically generated">
            <a:extLst>
              <a:ext uri="{FF2B5EF4-FFF2-40B4-BE49-F238E27FC236}">
                <a16:creationId xmlns:a16="http://schemas.microsoft.com/office/drawing/2014/main" id="{DC64FD31-E7E8-4F6A-AF23-7410FC6BCFFD}"/>
              </a:ext>
            </a:extLst>
          </p:cNvPr>
          <p:cNvPicPr>
            <a:picLocks noChangeAspect="1"/>
          </p:cNvPicPr>
          <p:nvPr userDrawn="1"/>
        </p:nvPicPr>
        <p:blipFill>
          <a:blip r:embed="rId2"/>
          <a:stretch>
            <a:fillRect/>
          </a:stretch>
        </p:blipFill>
        <p:spPr>
          <a:xfrm>
            <a:off x="267370" y="546721"/>
            <a:ext cx="792000" cy="792000"/>
          </a:xfrm>
          <a:prstGeom prst="rect">
            <a:avLst/>
          </a:prstGeom>
        </p:spPr>
      </p:pic>
    </p:spTree>
    <p:extLst>
      <p:ext uri="{BB962C8B-B14F-4D97-AF65-F5344CB8AC3E}">
        <p14:creationId xmlns:p14="http://schemas.microsoft.com/office/powerpoint/2010/main" val="2515078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a_Standard - headlin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81091" y="482400"/>
            <a:ext cx="9925661" cy="432000"/>
          </a:xfrm>
          <a:ln>
            <a:noFill/>
          </a:ln>
        </p:spPr>
        <p:txBody>
          <a:bodyPr lIns="0" tIns="54000" rIns="108000" bIns="54000" anchor="t" anchorCtr="0"/>
          <a:lstStyle>
            <a:lvl1pPr>
              <a:lnSpc>
                <a:spcPct val="85000"/>
              </a:lnSpc>
              <a:defRPr>
                <a:solidFill>
                  <a:schemeClr val="tx1"/>
                </a:solidFill>
              </a:defRPr>
            </a:lvl1pPr>
          </a:lstStyle>
          <a:p>
            <a:r>
              <a:rPr lang="en-GB" noProof="0" dirty="0"/>
              <a:t>Click to edit 1-line title 28 </a:t>
            </a:r>
            <a:r>
              <a:rPr lang="en-GB" noProof="0" dirty="0" err="1"/>
              <a:t>pt</a:t>
            </a:r>
            <a:endParaRPr lang="en-GB" noProof="0" dirty="0"/>
          </a:p>
        </p:txBody>
      </p:sp>
      <p:sp>
        <p:nvSpPr>
          <p:cNvPr id="4" name="Date Placeholder 3">
            <a:extLst>
              <a:ext uri="{FF2B5EF4-FFF2-40B4-BE49-F238E27FC236}">
                <a16:creationId xmlns:a16="http://schemas.microsoft.com/office/drawing/2014/main" id="{F0A4B157-37B0-4CEC-88C9-C35F48D82BBA}"/>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5" name="Slide Number Placeholder 4">
            <a:extLst>
              <a:ext uri="{FF2B5EF4-FFF2-40B4-BE49-F238E27FC236}">
                <a16:creationId xmlns:a16="http://schemas.microsoft.com/office/drawing/2014/main" id="{A498A25D-38C1-4933-A592-606C6FCD05D5}"/>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6" name="Text Placeholder 2">
            <a:extLst>
              <a:ext uri="{FF2B5EF4-FFF2-40B4-BE49-F238E27FC236}">
                <a16:creationId xmlns:a16="http://schemas.microsoft.com/office/drawing/2014/main" id="{EEE89C54-40F2-46E3-9368-A41AB0AE564E}"/>
              </a:ext>
            </a:extLst>
          </p:cNvPr>
          <p:cNvSpPr>
            <a:spLocks noGrp="1"/>
          </p:cNvSpPr>
          <p:nvPr>
            <p:ph idx="1" hasCustomPrompt="1"/>
          </p:nvPr>
        </p:nvSpPr>
        <p:spPr>
          <a:xfrm>
            <a:off x="1581245" y="1872000"/>
            <a:ext cx="9927254" cy="4534950"/>
          </a:xfrm>
          <a:prstGeom prst="rect">
            <a:avLst/>
          </a:prstGeom>
        </p:spPr>
        <p:txBody>
          <a:bodyPr vert="horz" lIns="0" tIns="54000" rIns="108000" bIns="54000" rtlCol="0">
            <a:noAutofit/>
          </a:body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434330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1_agenda">
    <p:spTree>
      <p:nvGrpSpPr>
        <p:cNvPr id="1" name=""/>
        <p:cNvGrpSpPr/>
        <p:nvPr/>
      </p:nvGrpSpPr>
      <p:grpSpPr>
        <a:xfrm>
          <a:off x="0" y="0"/>
          <a:ext cx="0" cy="0"/>
          <a:chOff x="0" y="0"/>
          <a:chExt cx="0" cy="0"/>
        </a:xfrm>
      </p:grpSpPr>
      <p:sp>
        <p:nvSpPr>
          <p:cNvPr id="8" name="Text Placeholder 2"/>
          <p:cNvSpPr>
            <a:spLocks noGrp="1"/>
          </p:cNvSpPr>
          <p:nvPr>
            <p:ph type="body" sz="quarter" idx="13" hasCustomPrompt="1"/>
          </p:nvPr>
        </p:nvSpPr>
        <p:spPr>
          <a:xfrm>
            <a:off x="1580400" y="9000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9" name="Title Placeholder 1"/>
          <p:cNvSpPr>
            <a:spLocks noGrp="1"/>
          </p:cNvSpPr>
          <p:nvPr>
            <p:ph type="title" hasCustomPrompt="1"/>
          </p:nvPr>
        </p:nvSpPr>
        <p:spPr>
          <a:xfrm>
            <a:off x="1581091" y="482400"/>
            <a:ext cx="9925661"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Agenda</a:t>
            </a:r>
          </a:p>
        </p:txBody>
      </p:sp>
      <p:sp>
        <p:nvSpPr>
          <p:cNvPr id="5" name="Date Placeholder 3">
            <a:extLst>
              <a:ext uri="{FF2B5EF4-FFF2-40B4-BE49-F238E27FC236}">
                <a16:creationId xmlns:a16="http://schemas.microsoft.com/office/drawing/2014/main" id="{0A22672A-C840-4E24-BA63-AEEF8E06CDED}"/>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FBFF2260-DBA1-42DA-B566-8E5B9059373F}"/>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3" name="TableAgenda">
            <a:extLst>
              <a:ext uri="{FF2B5EF4-FFF2-40B4-BE49-F238E27FC236}">
                <a16:creationId xmlns:a16="http://schemas.microsoft.com/office/drawing/2014/main" id="{2BF1EEA4-DC93-470D-B71C-D6786C261764}"/>
              </a:ext>
            </a:extLst>
          </p:cNvPr>
          <p:cNvSpPr>
            <a:spLocks noGrp="1"/>
          </p:cNvSpPr>
          <p:nvPr>
            <p:ph type="body" sz="quarter" idx="14" hasCustomPrompt="1"/>
          </p:nvPr>
        </p:nvSpPr>
        <p:spPr>
          <a:xfrm>
            <a:off x="1580400" y="1872000"/>
            <a:ext cx="9928800" cy="4536000"/>
          </a:xfrm>
        </p:spPr>
        <p:txBody>
          <a:bodyPr/>
          <a:lstStyle>
            <a:lvl1pPr marL="719138" indent="-503238">
              <a:spcAft>
                <a:spcPts val="1200"/>
              </a:spcAft>
              <a:buSzPct val="100000"/>
              <a:buFont typeface="+mj-lt"/>
              <a:buAutoNum type="arabicPeriod"/>
              <a:defRPr/>
            </a:lvl1pPr>
            <a:lvl2pPr marL="900000" indent="-540000">
              <a:spcAft>
                <a:spcPts val="600"/>
              </a:spcAft>
              <a:buSzPct val="100000"/>
              <a:buFont typeface="+mj-lt"/>
              <a:buAutoNum type="alphaLcParenR"/>
              <a:defRPr/>
            </a:lvl2pPr>
            <a:lvl3pPr marL="1080000" indent="-360000">
              <a:buSzPct val="100000"/>
              <a:buFont typeface="+mj-lt"/>
              <a:buAutoNum type="romanLcPeriod"/>
              <a:defRPr/>
            </a:lvl3pPr>
            <a:lvl4pPr>
              <a:buSzPct val="100000"/>
              <a:buFont typeface="+mj-lt"/>
              <a:buAutoNum type="arabicPeriod"/>
              <a:defRPr/>
            </a:lvl4pPr>
            <a:lvl5pPr>
              <a:buSzPct val="100000"/>
              <a:buFont typeface="+mj-lt"/>
              <a:buAutoNum type="arabicPeriod"/>
              <a:defRPr/>
            </a:lvl5pPr>
          </a:lstStyle>
          <a:p>
            <a:pPr lvl="0"/>
            <a:r>
              <a:rPr lang="en-US" dirty="0"/>
              <a:t>Click to add points</a:t>
            </a:r>
          </a:p>
          <a:p>
            <a:pPr lvl="1"/>
            <a:r>
              <a:rPr lang="en-US" dirty="0"/>
              <a:t>Second level</a:t>
            </a:r>
          </a:p>
          <a:p>
            <a:pPr lvl="2"/>
            <a:r>
              <a:rPr lang="en-US" dirty="0"/>
              <a:t>Third level</a:t>
            </a:r>
          </a:p>
        </p:txBody>
      </p:sp>
    </p:spTree>
    <p:extLst>
      <p:ext uri="{BB962C8B-B14F-4D97-AF65-F5344CB8AC3E}">
        <p14:creationId xmlns:p14="http://schemas.microsoft.com/office/powerpoint/2010/main" val="42571526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02_agenda">
    <p:spTree>
      <p:nvGrpSpPr>
        <p:cNvPr id="1" name=""/>
        <p:cNvGrpSpPr/>
        <p:nvPr/>
      </p:nvGrpSpPr>
      <p:grpSpPr>
        <a:xfrm>
          <a:off x="0" y="0"/>
          <a:ext cx="0" cy="0"/>
          <a:chOff x="0" y="0"/>
          <a:chExt cx="0" cy="0"/>
        </a:xfrm>
      </p:grpSpPr>
      <p:sp>
        <p:nvSpPr>
          <p:cNvPr id="8" name="Text Placeholder 2"/>
          <p:cNvSpPr>
            <a:spLocks noGrp="1"/>
          </p:cNvSpPr>
          <p:nvPr>
            <p:ph type="body" sz="quarter" idx="13" hasCustomPrompt="1"/>
          </p:nvPr>
        </p:nvSpPr>
        <p:spPr>
          <a:xfrm>
            <a:off x="1580400" y="900000"/>
            <a:ext cx="7405200"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9" name="Title Placeholder 1"/>
          <p:cNvSpPr>
            <a:spLocks noGrp="1"/>
          </p:cNvSpPr>
          <p:nvPr>
            <p:ph type="title" hasCustomPrompt="1"/>
          </p:nvPr>
        </p:nvSpPr>
        <p:spPr>
          <a:xfrm>
            <a:off x="1581091" y="482400"/>
            <a:ext cx="7405200"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Agenda</a:t>
            </a:r>
          </a:p>
        </p:txBody>
      </p:sp>
      <p:sp>
        <p:nvSpPr>
          <p:cNvPr id="5" name="Date Placeholder 3">
            <a:extLst>
              <a:ext uri="{FF2B5EF4-FFF2-40B4-BE49-F238E27FC236}">
                <a16:creationId xmlns:a16="http://schemas.microsoft.com/office/drawing/2014/main" id="{0A22672A-C840-4E24-BA63-AEEF8E06CDED}"/>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FBFF2260-DBA1-42DA-B566-8E5B9059373F}"/>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3" name="TableAgenda">
            <a:extLst>
              <a:ext uri="{FF2B5EF4-FFF2-40B4-BE49-F238E27FC236}">
                <a16:creationId xmlns:a16="http://schemas.microsoft.com/office/drawing/2014/main" id="{2BF1EEA4-DC93-470D-B71C-D6786C261764}"/>
              </a:ext>
            </a:extLst>
          </p:cNvPr>
          <p:cNvSpPr>
            <a:spLocks noGrp="1"/>
          </p:cNvSpPr>
          <p:nvPr>
            <p:ph type="body" sz="quarter" idx="14" hasCustomPrompt="1"/>
          </p:nvPr>
        </p:nvSpPr>
        <p:spPr>
          <a:xfrm>
            <a:off x="1580400" y="1872000"/>
            <a:ext cx="7405200" cy="4536000"/>
          </a:xfrm>
        </p:spPr>
        <p:txBody>
          <a:bodyPr/>
          <a:lstStyle>
            <a:lvl1pPr marL="719138" indent="-503238">
              <a:spcAft>
                <a:spcPts val="1200"/>
              </a:spcAft>
              <a:buSzPct val="100000"/>
              <a:buFont typeface="+mj-lt"/>
              <a:buAutoNum type="arabicPeriod"/>
              <a:defRPr/>
            </a:lvl1pPr>
            <a:lvl2pPr marL="900000" indent="-540000">
              <a:spcAft>
                <a:spcPts val="600"/>
              </a:spcAft>
              <a:buSzPct val="100000"/>
              <a:buFont typeface="+mj-lt"/>
              <a:buAutoNum type="alphaLcParenR"/>
              <a:defRPr/>
            </a:lvl2pPr>
            <a:lvl3pPr marL="1080000" indent="-360000">
              <a:buSzPct val="100000"/>
              <a:buFont typeface="+mj-lt"/>
              <a:buAutoNum type="romanLcPeriod"/>
              <a:defRPr/>
            </a:lvl3pPr>
            <a:lvl4pPr>
              <a:buSzPct val="100000"/>
              <a:buFont typeface="+mj-lt"/>
              <a:buAutoNum type="arabicPeriod"/>
              <a:defRPr/>
            </a:lvl4pPr>
            <a:lvl5pPr>
              <a:buSzPct val="100000"/>
              <a:buFont typeface="+mj-lt"/>
              <a:buAutoNum type="arabicPeriod"/>
              <a:defRPr/>
            </a:lvl5pPr>
          </a:lstStyle>
          <a:p>
            <a:pPr lvl="0"/>
            <a:r>
              <a:rPr lang="en-US" dirty="0"/>
              <a:t>Click to add points</a:t>
            </a:r>
          </a:p>
          <a:p>
            <a:pPr lvl="1"/>
            <a:r>
              <a:rPr lang="en-US" dirty="0"/>
              <a:t>Second level</a:t>
            </a:r>
          </a:p>
          <a:p>
            <a:pPr lvl="2"/>
            <a:r>
              <a:rPr lang="en-US" dirty="0"/>
              <a:t>Third level</a:t>
            </a:r>
          </a:p>
        </p:txBody>
      </p:sp>
      <p:sp>
        <p:nvSpPr>
          <p:cNvPr id="7" name="Picture Placeholder 3">
            <a:extLst>
              <a:ext uri="{FF2B5EF4-FFF2-40B4-BE49-F238E27FC236}">
                <a16:creationId xmlns:a16="http://schemas.microsoft.com/office/drawing/2014/main" id="{FDFF41AD-43D5-485F-8372-990A352F119F}"/>
              </a:ext>
            </a:extLst>
          </p:cNvPr>
          <p:cNvSpPr>
            <a:spLocks noGrp="1"/>
          </p:cNvSpPr>
          <p:nvPr>
            <p:ph type="pic" sz="quarter" idx="18" hasCustomPrompt="1"/>
          </p:nvPr>
        </p:nvSpPr>
        <p:spPr>
          <a:xfrm>
            <a:off x="9096000" y="0"/>
            <a:ext cx="3096000" cy="6858000"/>
          </a:xfrm>
          <a:noFill/>
          <a:ln>
            <a:noFill/>
          </a:ln>
        </p:spPr>
        <p:txBody>
          <a:bodyPr lIns="108000" tIns="2484000" anchor="t" anchorCtr="1"/>
          <a:lstStyle>
            <a:lvl1pPr marL="0" indent="0" algn="l">
              <a:buNone/>
              <a:defRPr>
                <a:solidFill>
                  <a:schemeClr val="accent6"/>
                </a:solidFill>
              </a:defRPr>
            </a:lvl1pPr>
          </a:lstStyle>
          <a:p>
            <a:r>
              <a:rPr lang="en-GB" dirty="0"/>
              <a:t>Click on icon to insert picture</a:t>
            </a:r>
          </a:p>
        </p:txBody>
      </p:sp>
    </p:spTree>
    <p:extLst>
      <p:ext uri="{BB962C8B-B14F-4D97-AF65-F5344CB8AC3E}">
        <p14:creationId xmlns:p14="http://schemas.microsoft.com/office/powerpoint/2010/main" val="11619422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2389717" y="4800600"/>
            <a:ext cx="7315200" cy="566739"/>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sv-SE"/>
          </a:p>
        </p:txBody>
      </p:sp>
      <p:sp>
        <p:nvSpPr>
          <p:cNvPr id="4" name="Platshållare för text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FDBFB041-7AB0-C64D-A290-3E9C474A6C68}" type="datetimeFigureOut">
              <a:rPr lang="sv-SE" smtClean="0"/>
              <a:t>2024-07-04</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9D2A534E-D129-914A-B206-5117D11DD319}" type="slidenum">
              <a:rPr lang="sv-SE" smtClean="0"/>
              <a:t>‹#›</a:t>
            </a:fld>
            <a:endParaRPr lang="sv-SE"/>
          </a:p>
        </p:txBody>
      </p:sp>
    </p:spTree>
    <p:extLst>
      <p:ext uri="{BB962C8B-B14F-4D97-AF65-F5344CB8AC3E}">
        <p14:creationId xmlns:p14="http://schemas.microsoft.com/office/powerpoint/2010/main" val="30301978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FDBFB041-7AB0-C64D-A290-3E9C474A6C68}" type="datetimeFigureOut">
              <a:rPr lang="sv-SE" smtClean="0"/>
              <a:t>2024-07-04</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9D2A534E-D129-914A-B206-5117D11DD319}" type="slidenum">
              <a:rPr lang="sv-SE" smtClean="0"/>
              <a:t>‹#›</a:t>
            </a:fld>
            <a:endParaRPr lang="sv-SE"/>
          </a:p>
        </p:txBody>
      </p:sp>
    </p:spTree>
    <p:extLst>
      <p:ext uri="{BB962C8B-B14F-4D97-AF65-F5344CB8AC3E}">
        <p14:creationId xmlns:p14="http://schemas.microsoft.com/office/powerpoint/2010/main" val="2429513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b_Standard - 2 rows headlines and text">
    <p:spTree>
      <p:nvGrpSpPr>
        <p:cNvPr id="1" name=""/>
        <p:cNvGrpSpPr/>
        <p:nvPr/>
      </p:nvGrpSpPr>
      <p:grpSpPr>
        <a:xfrm>
          <a:off x="0" y="0"/>
          <a:ext cx="0" cy="0"/>
          <a:chOff x="0" y="0"/>
          <a:chExt cx="0" cy="0"/>
        </a:xfrm>
      </p:grpSpPr>
      <p:sp>
        <p:nvSpPr>
          <p:cNvPr id="9" name="Title Placeholder 1"/>
          <p:cNvSpPr>
            <a:spLocks noGrp="1"/>
          </p:cNvSpPr>
          <p:nvPr>
            <p:ph type="title" hasCustomPrompt="1"/>
          </p:nvPr>
        </p:nvSpPr>
        <p:spPr>
          <a:xfrm>
            <a:off x="1581091" y="482400"/>
            <a:ext cx="9925661" cy="792000"/>
          </a:xfrm>
          <a:prstGeom prst="rect">
            <a:avLst/>
          </a:prstGeom>
          <a:ln>
            <a:noFill/>
          </a:ln>
        </p:spPr>
        <p:txBody>
          <a:bodyPr vert="horz" lIns="0" tIns="54000" rIns="108000" bIns="54000" rtlCol="0" anchor="t" anchorCtr="0">
            <a:noAutofit/>
          </a:bodyPr>
          <a:lstStyle>
            <a:lvl1pPr>
              <a:defRPr lang="en-GB" noProof="0" dirty="0"/>
            </a:lvl1pPr>
          </a:lstStyle>
          <a:p>
            <a:pPr lvl="0"/>
            <a:r>
              <a:rPr lang="en-GB" noProof="0" dirty="0"/>
              <a:t>Click to edit 2-line title 28 </a:t>
            </a:r>
            <a:r>
              <a:rPr lang="en-GB" noProof="0" dirty="0" err="1"/>
              <a:t>pt</a:t>
            </a:r>
            <a:endParaRPr lang="en-GB" noProof="0" dirty="0"/>
          </a:p>
        </p:txBody>
      </p:sp>
      <p:sp>
        <p:nvSpPr>
          <p:cNvPr id="4" name="Date Placeholder 3">
            <a:extLst>
              <a:ext uri="{FF2B5EF4-FFF2-40B4-BE49-F238E27FC236}">
                <a16:creationId xmlns:a16="http://schemas.microsoft.com/office/drawing/2014/main" id="{219F3696-02EB-45E1-9888-F868FAD87771}"/>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5" name="Slide Number Placeholder 4">
            <a:extLst>
              <a:ext uri="{FF2B5EF4-FFF2-40B4-BE49-F238E27FC236}">
                <a16:creationId xmlns:a16="http://schemas.microsoft.com/office/drawing/2014/main" id="{D3B1AE3F-1B70-457A-9C67-C29C65037621}"/>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6" name="Text Placeholder 2">
            <a:extLst>
              <a:ext uri="{FF2B5EF4-FFF2-40B4-BE49-F238E27FC236}">
                <a16:creationId xmlns:a16="http://schemas.microsoft.com/office/drawing/2014/main" id="{97284558-1DFD-4AC6-BB36-AC6D866D2866}"/>
              </a:ext>
            </a:extLst>
          </p:cNvPr>
          <p:cNvSpPr>
            <a:spLocks noGrp="1"/>
          </p:cNvSpPr>
          <p:nvPr>
            <p:ph idx="1"/>
          </p:nvPr>
        </p:nvSpPr>
        <p:spPr>
          <a:xfrm>
            <a:off x="1581245" y="1872000"/>
            <a:ext cx="9927254" cy="4534950"/>
          </a:xfrm>
          <a:prstGeom prst="rect">
            <a:avLst/>
          </a:prstGeom>
        </p:spPr>
        <p:txBody>
          <a:bodyPr vert="horz" lIns="0" tIns="54000" rIns="108000" bIns="5400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774117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c_Standard - 1 row headline, sub title and text">
    <p:spTree>
      <p:nvGrpSpPr>
        <p:cNvPr id="1" name=""/>
        <p:cNvGrpSpPr/>
        <p:nvPr/>
      </p:nvGrpSpPr>
      <p:grpSpPr>
        <a:xfrm>
          <a:off x="0" y="0"/>
          <a:ext cx="0" cy="0"/>
          <a:chOff x="0" y="0"/>
          <a:chExt cx="0" cy="0"/>
        </a:xfrm>
      </p:grpSpPr>
      <p:sp>
        <p:nvSpPr>
          <p:cNvPr id="8" name="Text Placeholder 2"/>
          <p:cNvSpPr>
            <a:spLocks noGrp="1"/>
          </p:cNvSpPr>
          <p:nvPr>
            <p:ph type="body" sz="quarter" idx="13" hasCustomPrompt="1"/>
          </p:nvPr>
        </p:nvSpPr>
        <p:spPr>
          <a:xfrm>
            <a:off x="1580400" y="9000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9" name="Title Placeholder 1"/>
          <p:cNvSpPr>
            <a:spLocks noGrp="1"/>
          </p:cNvSpPr>
          <p:nvPr>
            <p:ph type="title" hasCustomPrompt="1"/>
          </p:nvPr>
        </p:nvSpPr>
        <p:spPr>
          <a:xfrm>
            <a:off x="1581091" y="482400"/>
            <a:ext cx="9925661"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Click to edit 1-line title 28 </a:t>
            </a:r>
            <a:r>
              <a:rPr lang="en-GB" noProof="0" dirty="0" err="1"/>
              <a:t>pt</a:t>
            </a:r>
            <a:endParaRPr lang="en-GB" noProof="0" dirty="0"/>
          </a:p>
        </p:txBody>
      </p:sp>
      <p:sp>
        <p:nvSpPr>
          <p:cNvPr id="5" name="Date Placeholder 3">
            <a:extLst>
              <a:ext uri="{FF2B5EF4-FFF2-40B4-BE49-F238E27FC236}">
                <a16:creationId xmlns:a16="http://schemas.microsoft.com/office/drawing/2014/main" id="{0A22672A-C840-4E24-BA63-AEEF8E06CDED}"/>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FBFF2260-DBA1-42DA-B566-8E5B9059373F}"/>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7" name="Text Placeholder 2">
            <a:extLst>
              <a:ext uri="{FF2B5EF4-FFF2-40B4-BE49-F238E27FC236}">
                <a16:creationId xmlns:a16="http://schemas.microsoft.com/office/drawing/2014/main" id="{E4B85CE8-6730-414B-B31F-7BC525AB6A46}"/>
              </a:ext>
            </a:extLst>
          </p:cNvPr>
          <p:cNvSpPr>
            <a:spLocks noGrp="1"/>
          </p:cNvSpPr>
          <p:nvPr>
            <p:ph idx="1"/>
          </p:nvPr>
        </p:nvSpPr>
        <p:spPr>
          <a:xfrm>
            <a:off x="1581245" y="1872000"/>
            <a:ext cx="9927254" cy="4534950"/>
          </a:xfrm>
          <a:prstGeom prst="rect">
            <a:avLst/>
          </a:prstGeom>
        </p:spPr>
        <p:txBody>
          <a:bodyPr vert="horz" lIns="0" tIns="54000" rIns="108000" bIns="5400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3788665116"/>
      </p:ext>
    </p:extLst>
  </p:cSld>
  <p:clrMapOvr>
    <a:masterClrMapping/>
  </p:clrMapOvr>
  <p:extLst>
    <p:ext uri="{DCECCB84-F9BA-43D5-87BE-67443E8EF086}">
      <p15:sldGuideLst xmlns:p15="http://schemas.microsoft.com/office/powerpoint/2012/main">
        <p15:guide id="1" orient="horz" pos="519" userDrawn="1">
          <p15:clr>
            <a:srgbClr val="FBAE40"/>
          </p15:clr>
        </p15:guide>
        <p15:guide id="2" orient="horz" pos="70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d_Standard - 2 rows headlines, sub title and text">
    <p:spTree>
      <p:nvGrpSpPr>
        <p:cNvPr id="1" name=""/>
        <p:cNvGrpSpPr/>
        <p:nvPr/>
      </p:nvGrpSpPr>
      <p:grpSpPr>
        <a:xfrm>
          <a:off x="0" y="0"/>
          <a:ext cx="0" cy="0"/>
          <a:chOff x="0" y="0"/>
          <a:chExt cx="0" cy="0"/>
        </a:xfrm>
      </p:grpSpPr>
      <p:sp>
        <p:nvSpPr>
          <p:cNvPr id="8" name="Text Placeholder 2"/>
          <p:cNvSpPr>
            <a:spLocks noGrp="1"/>
          </p:cNvSpPr>
          <p:nvPr>
            <p:ph type="body" sz="quarter" idx="13" hasCustomPrompt="1"/>
          </p:nvPr>
        </p:nvSpPr>
        <p:spPr>
          <a:xfrm>
            <a:off x="1581091" y="12672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9" name="Title Placeholder 1"/>
          <p:cNvSpPr>
            <a:spLocks noGrp="1"/>
          </p:cNvSpPr>
          <p:nvPr>
            <p:ph type="title" hasCustomPrompt="1"/>
          </p:nvPr>
        </p:nvSpPr>
        <p:spPr>
          <a:xfrm>
            <a:off x="1581091" y="482400"/>
            <a:ext cx="9925661" cy="792000"/>
          </a:xfrm>
          <a:prstGeom prst="rect">
            <a:avLst/>
          </a:prstGeom>
          <a:ln>
            <a:noFill/>
          </a:ln>
        </p:spPr>
        <p:txBody>
          <a:bodyPr vert="horz" lIns="0" tIns="54000" rIns="108000" bIns="54000" rtlCol="0" anchor="t" anchorCtr="0">
            <a:noAutofit/>
          </a:bodyPr>
          <a:lstStyle>
            <a:lvl1pPr>
              <a:defRPr lang="en-GB" noProof="0" dirty="0"/>
            </a:lvl1pPr>
          </a:lstStyle>
          <a:p>
            <a:pPr lvl="0"/>
            <a:r>
              <a:rPr lang="en-GB" noProof="0" dirty="0"/>
              <a:t>Click to edit 2-line title 28 </a:t>
            </a:r>
            <a:r>
              <a:rPr lang="en-GB" noProof="0" dirty="0" err="1"/>
              <a:t>pt</a:t>
            </a:r>
            <a:endParaRPr lang="en-GB" noProof="0" dirty="0"/>
          </a:p>
        </p:txBody>
      </p:sp>
      <p:sp>
        <p:nvSpPr>
          <p:cNvPr id="5" name="Date Placeholder 3">
            <a:extLst>
              <a:ext uri="{FF2B5EF4-FFF2-40B4-BE49-F238E27FC236}">
                <a16:creationId xmlns:a16="http://schemas.microsoft.com/office/drawing/2014/main" id="{CABA867E-558D-4A11-B8BA-ABD04A03DE28}"/>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93521342-B286-423C-8705-C412991B21FA}"/>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7" name="Text Placeholder 2">
            <a:extLst>
              <a:ext uri="{FF2B5EF4-FFF2-40B4-BE49-F238E27FC236}">
                <a16:creationId xmlns:a16="http://schemas.microsoft.com/office/drawing/2014/main" id="{FA9BB5EF-574D-459F-8EDB-8168AD68EAFF}"/>
              </a:ext>
            </a:extLst>
          </p:cNvPr>
          <p:cNvSpPr>
            <a:spLocks noGrp="1"/>
          </p:cNvSpPr>
          <p:nvPr>
            <p:ph idx="1"/>
          </p:nvPr>
        </p:nvSpPr>
        <p:spPr>
          <a:xfrm>
            <a:off x="1581245" y="1872000"/>
            <a:ext cx="9927254" cy="4534950"/>
          </a:xfrm>
          <a:prstGeom prst="rect">
            <a:avLst/>
          </a:prstGeom>
        </p:spPr>
        <p:txBody>
          <a:bodyPr vert="horz" lIns="0" tIns="54000" rIns="108000" bIns="5400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1359242257"/>
      </p:ext>
    </p:extLst>
  </p:cSld>
  <p:clrMapOvr>
    <a:masterClrMapping/>
  </p:clrMapOvr>
  <p:extLst>
    <p:ext uri="{DCECCB84-F9BA-43D5-87BE-67443E8EF086}">
      <p15:sldGuideLst xmlns:p15="http://schemas.microsoft.com/office/powerpoint/2012/main">
        <p15:guide id="1" orient="horz" pos="750" userDrawn="1">
          <p15:clr>
            <a:srgbClr val="FBAE40"/>
          </p15:clr>
        </p15:guide>
        <p15:guide id="2" orient="horz" pos="93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e_Standard - 1 row headline, sub title and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ED27491-8C22-4583-8381-7ADEE05FAF3C}"/>
              </a:ext>
            </a:extLst>
          </p:cNvPr>
          <p:cNvSpPr>
            <a:spLocks noGrp="1"/>
          </p:cNvSpPr>
          <p:nvPr>
            <p:ph type="pic" sz="quarter" idx="14" hasCustomPrompt="1"/>
          </p:nvPr>
        </p:nvSpPr>
        <p:spPr>
          <a:xfrm>
            <a:off x="1580399" y="1872000"/>
            <a:ext cx="9925661" cy="4536000"/>
          </a:xfrm>
          <a:noFill/>
        </p:spPr>
        <p:txBody>
          <a:bodyPr anchor="ctr"/>
          <a:lstStyle>
            <a:lvl1pPr marL="0" indent="0" algn="l">
              <a:buNone/>
              <a:defRPr>
                <a:solidFill>
                  <a:schemeClr val="accent6"/>
                </a:solidFill>
              </a:defRPr>
            </a:lvl1pPr>
          </a:lstStyle>
          <a:p>
            <a:r>
              <a:rPr lang="en-GB" dirty="0"/>
              <a:t>       Click on icon to insert picture</a:t>
            </a:r>
          </a:p>
        </p:txBody>
      </p:sp>
      <p:sp>
        <p:nvSpPr>
          <p:cNvPr id="5" name="Date Placeholder 3">
            <a:extLst>
              <a:ext uri="{FF2B5EF4-FFF2-40B4-BE49-F238E27FC236}">
                <a16:creationId xmlns:a16="http://schemas.microsoft.com/office/drawing/2014/main" id="{13ACE4BA-C0F3-422D-8370-E455CFFB59F6}"/>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69DCA39B-05A7-4C61-8AFE-5A29FE206FB0}"/>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7" name="Text Placeholder 2">
            <a:extLst>
              <a:ext uri="{FF2B5EF4-FFF2-40B4-BE49-F238E27FC236}">
                <a16:creationId xmlns:a16="http://schemas.microsoft.com/office/drawing/2014/main" id="{206FAEC1-EB71-4DB7-A870-A328BFA8A437}"/>
              </a:ext>
            </a:extLst>
          </p:cNvPr>
          <p:cNvSpPr>
            <a:spLocks noGrp="1"/>
          </p:cNvSpPr>
          <p:nvPr>
            <p:ph type="body" sz="quarter" idx="13" hasCustomPrompt="1"/>
          </p:nvPr>
        </p:nvSpPr>
        <p:spPr>
          <a:xfrm>
            <a:off x="1580400" y="9000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10" name="Title Placeholder 1">
            <a:extLst>
              <a:ext uri="{FF2B5EF4-FFF2-40B4-BE49-F238E27FC236}">
                <a16:creationId xmlns:a16="http://schemas.microsoft.com/office/drawing/2014/main" id="{9B176F05-EFF4-4F6C-A3EC-BCE42AD0FE36}"/>
              </a:ext>
            </a:extLst>
          </p:cNvPr>
          <p:cNvSpPr>
            <a:spLocks noGrp="1"/>
          </p:cNvSpPr>
          <p:nvPr>
            <p:ph type="title" hasCustomPrompt="1"/>
          </p:nvPr>
        </p:nvSpPr>
        <p:spPr>
          <a:xfrm>
            <a:off x="1581091" y="482400"/>
            <a:ext cx="9925661"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Click to edit 1-line title 28 </a:t>
            </a:r>
            <a:r>
              <a:rPr lang="en-GB" noProof="0" dirty="0" err="1"/>
              <a:t>pt</a:t>
            </a:r>
            <a:endParaRPr lang="en-GB" noProof="0" dirty="0"/>
          </a:p>
        </p:txBody>
      </p:sp>
    </p:spTree>
    <p:extLst>
      <p:ext uri="{BB962C8B-B14F-4D97-AF65-F5344CB8AC3E}">
        <p14:creationId xmlns:p14="http://schemas.microsoft.com/office/powerpoint/2010/main" val="2882432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f_Standard - 1 row headline and sub title, text and pictur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D9AAD56-86AE-4EE4-9E48-FF8FEA838BD1}"/>
              </a:ext>
            </a:extLst>
          </p:cNvPr>
          <p:cNvSpPr>
            <a:spLocks noGrp="1"/>
          </p:cNvSpPr>
          <p:nvPr>
            <p:ph type="pic" sz="quarter" idx="14" hasCustomPrompt="1"/>
          </p:nvPr>
        </p:nvSpPr>
        <p:spPr>
          <a:xfrm>
            <a:off x="9096000" y="0"/>
            <a:ext cx="3096000" cy="6858000"/>
          </a:xfrm>
          <a:noFill/>
          <a:ln>
            <a:noFill/>
          </a:ln>
        </p:spPr>
        <p:txBody>
          <a:bodyPr lIns="108000" tIns="2376000" anchor="t" anchorCtr="1"/>
          <a:lstStyle>
            <a:lvl1pPr marL="0" indent="0" algn="l">
              <a:buNone/>
              <a:defRPr>
                <a:solidFill>
                  <a:schemeClr val="accent6"/>
                </a:solidFill>
              </a:defRPr>
            </a:lvl1pPr>
          </a:lstStyle>
          <a:p>
            <a:r>
              <a:rPr lang="en-GB" dirty="0"/>
              <a:t>Click on icon to insert picture</a:t>
            </a:r>
          </a:p>
        </p:txBody>
      </p:sp>
      <p:sp>
        <p:nvSpPr>
          <p:cNvPr id="6" name="Date Placeholder 3">
            <a:extLst>
              <a:ext uri="{FF2B5EF4-FFF2-40B4-BE49-F238E27FC236}">
                <a16:creationId xmlns:a16="http://schemas.microsoft.com/office/drawing/2014/main" id="{D1793D5D-1D08-4A81-A7F5-0241ED0375A7}"/>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10" name="Slide Number Placeholder 4">
            <a:extLst>
              <a:ext uri="{FF2B5EF4-FFF2-40B4-BE49-F238E27FC236}">
                <a16:creationId xmlns:a16="http://schemas.microsoft.com/office/drawing/2014/main" id="{7A288ED8-A5B1-4268-83FA-118F52EC4ACA}"/>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13" name="Text Placeholder 2">
            <a:extLst>
              <a:ext uri="{FF2B5EF4-FFF2-40B4-BE49-F238E27FC236}">
                <a16:creationId xmlns:a16="http://schemas.microsoft.com/office/drawing/2014/main" id="{0AC0279F-78DD-40DA-8135-64BA5E329E5E}"/>
              </a:ext>
            </a:extLst>
          </p:cNvPr>
          <p:cNvSpPr>
            <a:spLocks noGrp="1"/>
          </p:cNvSpPr>
          <p:nvPr>
            <p:ph type="body" sz="quarter" idx="13" hasCustomPrompt="1"/>
          </p:nvPr>
        </p:nvSpPr>
        <p:spPr>
          <a:xfrm>
            <a:off x="1580400" y="900000"/>
            <a:ext cx="7405200"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14" name="Title Placeholder 1">
            <a:extLst>
              <a:ext uri="{FF2B5EF4-FFF2-40B4-BE49-F238E27FC236}">
                <a16:creationId xmlns:a16="http://schemas.microsoft.com/office/drawing/2014/main" id="{56502FF7-696F-4D7E-A44D-E9D69985C736}"/>
              </a:ext>
            </a:extLst>
          </p:cNvPr>
          <p:cNvSpPr>
            <a:spLocks noGrp="1"/>
          </p:cNvSpPr>
          <p:nvPr>
            <p:ph type="title" hasCustomPrompt="1"/>
          </p:nvPr>
        </p:nvSpPr>
        <p:spPr>
          <a:xfrm>
            <a:off x="1581091" y="482400"/>
            <a:ext cx="7405200"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Click to edit 1-line title 28 </a:t>
            </a:r>
            <a:r>
              <a:rPr lang="en-GB" noProof="0" dirty="0" err="1"/>
              <a:t>pt</a:t>
            </a:r>
            <a:endParaRPr lang="en-GB" noProof="0" dirty="0"/>
          </a:p>
        </p:txBody>
      </p:sp>
      <p:sp>
        <p:nvSpPr>
          <p:cNvPr id="8" name="Content Placeholder 2">
            <a:extLst>
              <a:ext uri="{FF2B5EF4-FFF2-40B4-BE49-F238E27FC236}">
                <a16:creationId xmlns:a16="http://schemas.microsoft.com/office/drawing/2014/main" id="{825BA8B9-F5FF-430A-8ECE-0319E1823098}"/>
              </a:ext>
            </a:extLst>
          </p:cNvPr>
          <p:cNvSpPr>
            <a:spLocks noGrp="1"/>
          </p:cNvSpPr>
          <p:nvPr>
            <p:ph idx="1" hasCustomPrompt="1"/>
          </p:nvPr>
        </p:nvSpPr>
        <p:spPr>
          <a:xfrm>
            <a:off x="1581245" y="1872000"/>
            <a:ext cx="7405200" cy="4536000"/>
          </a:xfrm>
          <a:ln>
            <a:noFill/>
          </a:ln>
        </p:spPr>
        <p:txBody>
          <a:bodyPr lIns="0" rIns="108000"/>
          <a:lstStyle>
            <a:lvl1pPr>
              <a:buSzPct val="80000"/>
              <a:defRPr/>
            </a:lvl1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3030548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a_Standard - headline">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CCA9EEF4-F684-4929-9778-96C15145A0A1}"/>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4" name="Slide Number Placeholder 4">
            <a:extLst>
              <a:ext uri="{FF2B5EF4-FFF2-40B4-BE49-F238E27FC236}">
                <a16:creationId xmlns:a16="http://schemas.microsoft.com/office/drawing/2014/main" id="{EE000F40-971B-4811-8E5C-B1252D4A5BA9}"/>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5" name="Title 1">
            <a:extLst>
              <a:ext uri="{FF2B5EF4-FFF2-40B4-BE49-F238E27FC236}">
                <a16:creationId xmlns:a16="http://schemas.microsoft.com/office/drawing/2014/main" id="{12F3BD66-A636-43C0-8945-9E600833E480}"/>
              </a:ext>
            </a:extLst>
          </p:cNvPr>
          <p:cNvSpPr>
            <a:spLocks noGrp="1"/>
          </p:cNvSpPr>
          <p:nvPr>
            <p:ph type="title" hasCustomPrompt="1"/>
          </p:nvPr>
        </p:nvSpPr>
        <p:spPr>
          <a:xfrm>
            <a:off x="1581091" y="482400"/>
            <a:ext cx="9925661" cy="432000"/>
          </a:xfrm>
          <a:ln>
            <a:noFill/>
          </a:ln>
        </p:spPr>
        <p:txBody>
          <a:bodyPr lIns="0" tIns="54000" rIns="108000" bIns="54000" anchor="t" anchorCtr="0"/>
          <a:lstStyle>
            <a:lvl1pPr>
              <a:lnSpc>
                <a:spcPct val="85000"/>
              </a:lnSpc>
              <a:defRPr>
                <a:solidFill>
                  <a:schemeClr val="tx1"/>
                </a:solidFill>
              </a:defRPr>
            </a:lvl1pPr>
          </a:lstStyle>
          <a:p>
            <a:r>
              <a:rPr lang="en-GB" noProof="0" dirty="0"/>
              <a:t>Click to edit 1-line title 28 </a:t>
            </a:r>
            <a:r>
              <a:rPr lang="en-GB" noProof="0" dirty="0" err="1"/>
              <a:t>pt</a:t>
            </a:r>
            <a:endParaRPr lang="en-GB" noProof="0" dirty="0"/>
          </a:p>
        </p:txBody>
      </p:sp>
    </p:spTree>
    <p:extLst>
      <p:ext uri="{BB962C8B-B14F-4D97-AF65-F5344CB8AC3E}">
        <p14:creationId xmlns:p14="http://schemas.microsoft.com/office/powerpoint/2010/main" val="215528273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1245" y="1872000"/>
            <a:ext cx="9927254" cy="4534950"/>
          </a:xfrm>
          <a:prstGeom prst="rect">
            <a:avLst/>
          </a:prstGeom>
        </p:spPr>
        <p:txBody>
          <a:bodyPr vert="horz" lIns="0" tIns="54000" rIns="108000" bIns="54000" rtlCol="0">
            <a:noAutofit/>
          </a:body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itle Placeholder 1"/>
          <p:cNvSpPr>
            <a:spLocks noGrp="1"/>
          </p:cNvSpPr>
          <p:nvPr>
            <p:ph type="title"/>
          </p:nvPr>
        </p:nvSpPr>
        <p:spPr>
          <a:xfrm>
            <a:off x="1581245" y="482289"/>
            <a:ext cx="9925661" cy="432000"/>
          </a:xfrm>
          <a:prstGeom prst="rect">
            <a:avLst/>
          </a:prstGeom>
        </p:spPr>
        <p:txBody>
          <a:bodyPr vert="horz" lIns="0" tIns="54000" rIns="108000" bIns="54000" rtlCol="0" anchor="t" anchorCtr="0">
            <a:noAutofit/>
          </a:bodyPr>
          <a:lstStyle/>
          <a:p>
            <a:r>
              <a:rPr lang="en-GB" noProof="0" dirty="0" err="1"/>
              <a:t>Clickto</a:t>
            </a:r>
            <a:r>
              <a:rPr lang="en-GB" noProof="0" dirty="0"/>
              <a:t> edit title 28 </a:t>
            </a:r>
            <a:r>
              <a:rPr lang="en-GB" noProof="0" dirty="0" err="1"/>
              <a:t>pt</a:t>
            </a:r>
            <a:r>
              <a:rPr lang="en-GB" noProof="0" dirty="0"/>
              <a:t> </a:t>
            </a:r>
          </a:p>
        </p:txBody>
      </p:sp>
      <p:sp>
        <p:nvSpPr>
          <p:cNvPr id="4" name="Date Placeholder 3">
            <a:extLst>
              <a:ext uri="{FF2B5EF4-FFF2-40B4-BE49-F238E27FC236}">
                <a16:creationId xmlns:a16="http://schemas.microsoft.com/office/drawing/2014/main" id="{6E891E8D-4950-4577-ADA9-8CDC7E0085B1}"/>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dirty="0"/>
              <a:t>Initials/YYYY-MM-DD</a:t>
            </a:r>
            <a:endParaRPr lang="en-GB" dirty="0"/>
          </a:p>
        </p:txBody>
      </p:sp>
      <p:sp>
        <p:nvSpPr>
          <p:cNvPr id="5" name="Slide Number Placeholder 4">
            <a:extLst>
              <a:ext uri="{FF2B5EF4-FFF2-40B4-BE49-F238E27FC236}">
                <a16:creationId xmlns:a16="http://schemas.microsoft.com/office/drawing/2014/main" id="{DBF21126-09F5-423F-8611-462B092AB321}"/>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pic>
        <p:nvPicPr>
          <p:cNvPr id="6" name="Bildobjekt 5">
            <a:extLst>
              <a:ext uri="{FF2B5EF4-FFF2-40B4-BE49-F238E27FC236}">
                <a16:creationId xmlns:a16="http://schemas.microsoft.com/office/drawing/2014/main" id="{A32C86CB-216E-3077-D4B5-06B715156821}"/>
              </a:ext>
            </a:extLst>
          </p:cNvPr>
          <p:cNvPicPr>
            <a:picLocks noChangeAspect="1"/>
          </p:cNvPicPr>
          <p:nvPr userDrawn="1"/>
        </p:nvPicPr>
        <p:blipFill>
          <a:blip r:embed="rId35"/>
          <a:srcRect/>
          <a:stretch/>
        </p:blipFill>
        <p:spPr>
          <a:xfrm>
            <a:off x="249" y="210"/>
            <a:ext cx="12192124" cy="6857790"/>
          </a:xfrm>
          <a:prstGeom prst="rect">
            <a:avLst/>
          </a:prstGeom>
        </p:spPr>
      </p:pic>
      <p:pic>
        <p:nvPicPr>
          <p:cNvPr id="8" name="Bildobjekt 7">
            <a:extLst>
              <a:ext uri="{FF2B5EF4-FFF2-40B4-BE49-F238E27FC236}">
                <a16:creationId xmlns:a16="http://schemas.microsoft.com/office/drawing/2014/main" id="{B2AE9FBF-5736-CF1B-BF52-99FC9FEE673F}"/>
              </a:ext>
            </a:extLst>
          </p:cNvPr>
          <p:cNvPicPr>
            <a:picLocks noChangeAspect="1"/>
          </p:cNvPicPr>
          <p:nvPr userDrawn="1"/>
        </p:nvPicPr>
        <p:blipFill>
          <a:blip r:embed="rId36"/>
          <a:srcRect/>
          <a:stretch/>
        </p:blipFill>
        <p:spPr>
          <a:xfrm>
            <a:off x="10622478" y="102393"/>
            <a:ext cx="1463752" cy="1463752"/>
          </a:xfrm>
          <a:prstGeom prst="rect">
            <a:avLst/>
          </a:prstGeom>
        </p:spPr>
      </p:pic>
      <p:pic>
        <p:nvPicPr>
          <p:cNvPr id="9" name="Bildobjekt 8">
            <a:extLst>
              <a:ext uri="{FF2B5EF4-FFF2-40B4-BE49-F238E27FC236}">
                <a16:creationId xmlns:a16="http://schemas.microsoft.com/office/drawing/2014/main" id="{D5F8E7A5-2865-9260-5CA6-E4F514BE4B12}"/>
              </a:ext>
            </a:extLst>
          </p:cNvPr>
          <p:cNvPicPr>
            <a:picLocks noChangeAspect="1"/>
          </p:cNvPicPr>
          <p:nvPr userDrawn="1"/>
        </p:nvPicPr>
        <p:blipFill>
          <a:blip r:embed="rId37"/>
          <a:srcRect/>
          <a:stretch/>
        </p:blipFill>
        <p:spPr>
          <a:xfrm>
            <a:off x="332914" y="6230285"/>
            <a:ext cx="1293436" cy="323359"/>
          </a:xfrm>
          <a:prstGeom prst="rect">
            <a:avLst/>
          </a:prstGeom>
        </p:spPr>
      </p:pic>
    </p:spTree>
    <p:extLst>
      <p:ext uri="{BB962C8B-B14F-4D97-AF65-F5344CB8AC3E}">
        <p14:creationId xmlns:p14="http://schemas.microsoft.com/office/powerpoint/2010/main" val="3883905445"/>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676" r:id="rId3"/>
    <p:sldLayoutId id="2147483736" r:id="rId4"/>
    <p:sldLayoutId id="2147483677" r:id="rId5"/>
    <p:sldLayoutId id="2147483678" r:id="rId6"/>
    <p:sldLayoutId id="2147483743" r:id="rId7"/>
    <p:sldLayoutId id="2147483745" r:id="rId8"/>
    <p:sldLayoutId id="2147483679" r:id="rId9"/>
    <p:sldLayoutId id="2147483737" r:id="rId10"/>
    <p:sldLayoutId id="2147483680" r:id="rId11"/>
    <p:sldLayoutId id="2147483681" r:id="rId12"/>
    <p:sldLayoutId id="2147483682" r:id="rId13"/>
    <p:sldLayoutId id="2147483683" r:id="rId14"/>
    <p:sldLayoutId id="2147483684" r:id="rId15"/>
    <p:sldLayoutId id="2147483744" r:id="rId16"/>
    <p:sldLayoutId id="2147483754" r:id="rId17"/>
    <p:sldLayoutId id="2147483755" r:id="rId18"/>
    <p:sldLayoutId id="2147483685" r:id="rId19"/>
    <p:sldLayoutId id="2147483761" r:id="rId20"/>
    <p:sldLayoutId id="2147483748" r:id="rId21"/>
    <p:sldLayoutId id="2147483747" r:id="rId22"/>
    <p:sldLayoutId id="2147483750" r:id="rId23"/>
    <p:sldLayoutId id="2147483751" r:id="rId24"/>
    <p:sldLayoutId id="2147483686" r:id="rId25"/>
    <p:sldLayoutId id="2147483740" r:id="rId26"/>
    <p:sldLayoutId id="2147483741" r:id="rId27"/>
    <p:sldLayoutId id="2147483742" r:id="rId28"/>
    <p:sldLayoutId id="2147483759" r:id="rId29"/>
    <p:sldLayoutId id="2147483758" r:id="rId30"/>
    <p:sldLayoutId id="2147483760" r:id="rId31"/>
    <p:sldLayoutId id="2147483762" r:id="rId32"/>
    <p:sldLayoutId id="2147483763" r:id="rId33"/>
  </p:sldLayoutIdLst>
  <p:hf hdr="0" ftr="0"/>
  <p:txStyles>
    <p:titleStyle>
      <a:lvl1pPr algn="l" defTabSz="1088236" rtl="0" eaLnBrk="1" latinLnBrk="0" hangingPunct="1">
        <a:lnSpc>
          <a:spcPct val="85000"/>
        </a:lnSpc>
        <a:spcBef>
          <a:spcPts val="0"/>
        </a:spcBef>
        <a:buNone/>
        <a:defRPr sz="2800" b="1" kern="1200">
          <a:solidFill>
            <a:schemeClr val="tx1"/>
          </a:solidFill>
          <a:latin typeface="+mj-lt"/>
          <a:ea typeface="+mj-ea"/>
          <a:cs typeface="+mj-cs"/>
        </a:defRPr>
      </a:lvl1pPr>
    </p:titleStyle>
    <p:bodyStyle>
      <a:lvl1pPr marL="359640" indent="-359640" algn="l" defTabSz="1088236" rtl="0" eaLnBrk="1" latinLnBrk="0" hangingPunct="1">
        <a:lnSpc>
          <a:spcPct val="100000"/>
        </a:lnSpc>
        <a:spcBef>
          <a:spcPts val="600"/>
        </a:spcBef>
        <a:buClr>
          <a:schemeClr val="tx2"/>
        </a:buClr>
        <a:buSzPct val="80000"/>
        <a:buFont typeface="Arial" pitchFamily="34" charset="0"/>
        <a:buChar char="►"/>
        <a:tabLst/>
        <a:defRPr sz="2400" kern="1200">
          <a:solidFill>
            <a:schemeClr val="tx1"/>
          </a:solidFill>
          <a:latin typeface="+mn-lt"/>
          <a:ea typeface="+mn-ea"/>
          <a:cs typeface="+mn-cs"/>
        </a:defRPr>
      </a:lvl1pPr>
      <a:lvl2pPr marL="539460" indent="-180794" algn="l" defTabSz="1088236" rtl="0" eaLnBrk="1" latinLnBrk="0" hangingPunct="1">
        <a:lnSpc>
          <a:spcPts val="2400"/>
        </a:lnSpc>
        <a:spcBef>
          <a:spcPts val="600"/>
        </a:spcBef>
        <a:buClr>
          <a:schemeClr val="tx2"/>
        </a:buClr>
        <a:buSzPct val="80000"/>
        <a:buFont typeface="Arial" pitchFamily="34" charset="0"/>
        <a:buChar char="−"/>
        <a:defRPr sz="2000" kern="1200">
          <a:solidFill>
            <a:schemeClr val="tx1"/>
          </a:solidFill>
          <a:latin typeface="+mn-lt"/>
          <a:ea typeface="+mn-ea"/>
          <a:cs typeface="+mn-cs"/>
        </a:defRPr>
      </a:lvl2pPr>
      <a:lvl3pPr marL="719280" indent="-179820" algn="l" defTabSz="1088236" rtl="0" eaLnBrk="1" latinLnBrk="0" hangingPunct="1">
        <a:lnSpc>
          <a:spcPts val="2400"/>
        </a:lnSpc>
        <a:spcBef>
          <a:spcPts val="600"/>
        </a:spcBef>
        <a:buClr>
          <a:schemeClr val="tx2"/>
        </a:buClr>
        <a:buSzPct val="80000"/>
        <a:buFont typeface="Arial" pitchFamily="34" charset="0"/>
        <a:buChar char="−"/>
        <a:defRPr sz="2000" kern="1200">
          <a:solidFill>
            <a:schemeClr val="tx1"/>
          </a:solidFill>
          <a:latin typeface="+mn-lt"/>
          <a:ea typeface="+mn-ea"/>
          <a:cs typeface="+mn-cs"/>
        </a:defRPr>
      </a:lvl3pPr>
      <a:lvl4pPr marL="899100" indent="-180794" algn="l" defTabSz="1088236" rtl="0" eaLnBrk="1" latinLnBrk="0" hangingPunct="1">
        <a:lnSpc>
          <a:spcPts val="2400"/>
        </a:lnSpc>
        <a:spcBef>
          <a:spcPts val="600"/>
        </a:spcBef>
        <a:buClr>
          <a:schemeClr val="tx2"/>
        </a:buClr>
        <a:buSzPct val="80000"/>
        <a:buFont typeface="Arial" pitchFamily="34" charset="0"/>
        <a:buChar char="−"/>
        <a:defRPr sz="2000" kern="1200">
          <a:solidFill>
            <a:schemeClr val="tx1"/>
          </a:solidFill>
          <a:latin typeface="+mn-lt"/>
          <a:ea typeface="+mn-ea"/>
          <a:cs typeface="+mn-cs"/>
        </a:defRPr>
      </a:lvl4pPr>
      <a:lvl5pPr marL="1078920" indent="-180794" algn="l" defTabSz="1088236" rtl="0" eaLnBrk="1" latinLnBrk="0" hangingPunct="1">
        <a:lnSpc>
          <a:spcPts val="2400"/>
        </a:lnSpc>
        <a:spcBef>
          <a:spcPts val="600"/>
        </a:spcBef>
        <a:buClr>
          <a:schemeClr val="tx2"/>
        </a:buClr>
        <a:buSzPct val="80000"/>
        <a:buFont typeface="Arial" pitchFamily="34" charset="0"/>
        <a:buChar char="−"/>
        <a:defRPr sz="2000" kern="1200">
          <a:solidFill>
            <a:schemeClr val="tx1"/>
          </a:solidFill>
          <a:latin typeface="+mn-lt"/>
          <a:ea typeface="+mn-ea"/>
          <a:cs typeface="+mn-cs"/>
        </a:defRPr>
      </a:lvl5pPr>
      <a:lvl6pPr marL="1178922" indent="0" algn="l" defTabSz="1088236" rtl="0" eaLnBrk="1" latinLnBrk="0" hangingPunct="1">
        <a:lnSpc>
          <a:spcPts val="2856"/>
        </a:lnSpc>
        <a:spcBef>
          <a:spcPts val="0"/>
        </a:spcBef>
        <a:buFontTx/>
        <a:buNone/>
        <a:defRPr sz="2398" kern="1200">
          <a:solidFill>
            <a:schemeClr val="tx1"/>
          </a:solidFill>
          <a:latin typeface="+mn-lt"/>
          <a:ea typeface="+mn-ea"/>
          <a:cs typeface="+mn-cs"/>
        </a:defRPr>
      </a:lvl6pPr>
      <a:lvl7pPr marL="1178922" indent="0" algn="l" defTabSz="1088236" rtl="0" eaLnBrk="1" latinLnBrk="0" hangingPunct="1">
        <a:spcBef>
          <a:spcPct val="20000"/>
        </a:spcBef>
        <a:buFontTx/>
        <a:buNone/>
        <a:defRPr sz="2398" kern="1200">
          <a:solidFill>
            <a:schemeClr val="tx1"/>
          </a:solidFill>
          <a:latin typeface="+mn-lt"/>
          <a:ea typeface="+mn-ea"/>
          <a:cs typeface="+mn-cs"/>
        </a:defRPr>
      </a:lvl7pPr>
      <a:lvl8pPr marL="4080883" indent="-272059" algn="l" defTabSz="1088236" rtl="0" eaLnBrk="1" latinLnBrk="0" hangingPunct="1">
        <a:spcBef>
          <a:spcPct val="20000"/>
        </a:spcBef>
        <a:buFont typeface="Arial" pitchFamily="34" charset="0"/>
        <a:buNone/>
        <a:defRPr sz="2398" kern="1200">
          <a:solidFill>
            <a:schemeClr val="tx1"/>
          </a:solidFill>
          <a:latin typeface="+mn-lt"/>
          <a:ea typeface="+mn-ea"/>
          <a:cs typeface="+mn-cs"/>
        </a:defRPr>
      </a:lvl8pPr>
      <a:lvl9pPr marL="4625000" indent="-272059" algn="l" defTabSz="1088236" rtl="0" eaLnBrk="1" latinLnBrk="0" hangingPunct="1">
        <a:spcBef>
          <a:spcPct val="20000"/>
        </a:spcBef>
        <a:buFont typeface="Arial" pitchFamily="34" charset="0"/>
        <a:buNone/>
        <a:defRPr sz="2398" kern="1200">
          <a:solidFill>
            <a:schemeClr val="tx1"/>
          </a:solidFill>
          <a:latin typeface="+mn-lt"/>
          <a:ea typeface="+mn-ea"/>
          <a:cs typeface="+mn-cs"/>
        </a:defRPr>
      </a:lvl9pPr>
    </p:bodyStyle>
    <p:otherStyle>
      <a:defPPr>
        <a:defRPr lang="en-US"/>
      </a:defPPr>
      <a:lvl1pPr marL="0" algn="l" defTabSz="1088236" rtl="0" eaLnBrk="1" latinLnBrk="0" hangingPunct="1">
        <a:defRPr sz="2098" kern="1200">
          <a:solidFill>
            <a:schemeClr val="tx1"/>
          </a:solidFill>
          <a:latin typeface="+mn-lt"/>
          <a:ea typeface="+mn-ea"/>
          <a:cs typeface="+mn-cs"/>
        </a:defRPr>
      </a:lvl1pPr>
      <a:lvl2pPr marL="544117" algn="l" defTabSz="1088236" rtl="0" eaLnBrk="1" latinLnBrk="0" hangingPunct="1">
        <a:defRPr sz="2098" kern="1200">
          <a:solidFill>
            <a:schemeClr val="tx1"/>
          </a:solidFill>
          <a:latin typeface="+mn-lt"/>
          <a:ea typeface="+mn-ea"/>
          <a:cs typeface="+mn-cs"/>
        </a:defRPr>
      </a:lvl2pPr>
      <a:lvl3pPr marL="1088236" algn="l" defTabSz="1088236" rtl="0" eaLnBrk="1" latinLnBrk="0" hangingPunct="1">
        <a:defRPr sz="2098" kern="1200">
          <a:solidFill>
            <a:schemeClr val="tx1"/>
          </a:solidFill>
          <a:latin typeface="+mn-lt"/>
          <a:ea typeface="+mn-ea"/>
          <a:cs typeface="+mn-cs"/>
        </a:defRPr>
      </a:lvl3pPr>
      <a:lvl4pPr marL="1632353" algn="l" defTabSz="1088236" rtl="0" eaLnBrk="1" latinLnBrk="0" hangingPunct="1">
        <a:defRPr sz="2098" kern="1200">
          <a:solidFill>
            <a:schemeClr val="tx1"/>
          </a:solidFill>
          <a:latin typeface="+mn-lt"/>
          <a:ea typeface="+mn-ea"/>
          <a:cs typeface="+mn-cs"/>
        </a:defRPr>
      </a:lvl4pPr>
      <a:lvl5pPr marL="2176470" algn="l" defTabSz="1088236" rtl="0" eaLnBrk="1" latinLnBrk="0" hangingPunct="1">
        <a:defRPr sz="2098" kern="1200">
          <a:solidFill>
            <a:schemeClr val="tx1"/>
          </a:solidFill>
          <a:latin typeface="+mn-lt"/>
          <a:ea typeface="+mn-ea"/>
          <a:cs typeface="+mn-cs"/>
        </a:defRPr>
      </a:lvl5pPr>
      <a:lvl6pPr marL="2720589" algn="l" defTabSz="1088236" rtl="0" eaLnBrk="1" latinLnBrk="0" hangingPunct="1">
        <a:defRPr sz="2098" kern="1200">
          <a:solidFill>
            <a:schemeClr val="tx1"/>
          </a:solidFill>
          <a:latin typeface="+mn-lt"/>
          <a:ea typeface="+mn-ea"/>
          <a:cs typeface="+mn-cs"/>
        </a:defRPr>
      </a:lvl6pPr>
      <a:lvl7pPr marL="3264706" algn="l" defTabSz="1088236" rtl="0" eaLnBrk="1" latinLnBrk="0" hangingPunct="1">
        <a:defRPr sz="2098" kern="1200">
          <a:solidFill>
            <a:schemeClr val="tx1"/>
          </a:solidFill>
          <a:latin typeface="+mn-lt"/>
          <a:ea typeface="+mn-ea"/>
          <a:cs typeface="+mn-cs"/>
        </a:defRPr>
      </a:lvl7pPr>
      <a:lvl8pPr marL="3808824" algn="l" defTabSz="1088236" rtl="0" eaLnBrk="1" latinLnBrk="0" hangingPunct="1">
        <a:defRPr sz="2098" kern="1200">
          <a:solidFill>
            <a:schemeClr val="tx1"/>
          </a:solidFill>
          <a:latin typeface="+mn-lt"/>
          <a:ea typeface="+mn-ea"/>
          <a:cs typeface="+mn-cs"/>
        </a:defRPr>
      </a:lvl8pPr>
      <a:lvl9pPr marL="4352942" algn="l" defTabSz="1088236" rtl="0" eaLnBrk="1" latinLnBrk="0" hangingPunct="1">
        <a:defRPr sz="209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userDrawn="1">
          <p15:clr>
            <a:srgbClr val="F26B43"/>
          </p15:clr>
        </p15:guide>
        <p15:guide id="2" pos="98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5.xml"/><Relationship Id="rId6" Type="http://schemas.openxmlformats.org/officeDocument/2006/relationships/hyperlink" Target="https://www.youtube.com/watch?v=MInOMJFUvho&amp;feature=emb_title" TargetMode="External"/><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5.xml"/><Relationship Id="rId5" Type="http://schemas.openxmlformats.org/officeDocument/2006/relationships/hyperlink" Target="https://kartondysten.dk/" TargetMode="Externa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hyperlink" Target="https://kartondysten.dk/dyster/karton-rekorden/"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43.jpeg"/><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hyperlink" Target="https://kartondysten.dk/dyster/genanvendelseskampanjen/" TargetMode="External"/><Relationship Id="rId7"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2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hyperlink" Target="https://kartondysten.dk/dyster/vores-karton-slogan/"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21.xml.rels><?xml version="1.0" encoding="UTF-8" standalone="yes"?>
<Relationships xmlns="http://schemas.openxmlformats.org/package/2006/relationships"><Relationship Id="rId3" Type="http://schemas.openxmlformats.org/officeDocument/2006/relationships/hyperlink" Target="https://kartondysten.dk/dyster/karton-kreativ/"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2.jpg"/><Relationship Id="rId5" Type="http://schemas.openxmlformats.org/officeDocument/2006/relationships/image" Target="../media/image51.jpeg"/><Relationship Id="rId4" Type="http://schemas.openxmlformats.org/officeDocument/2006/relationships/image" Target="../media/image50.jpeg"/></Relationships>
</file>

<file path=ppt/slides/_rels/slide22.xml.rels><?xml version="1.0" encoding="UTF-8" standalone="yes"?>
<Relationships xmlns="http://schemas.openxmlformats.org/package/2006/relationships"><Relationship Id="rId3" Type="http://schemas.openxmlformats.org/officeDocument/2006/relationships/hyperlink" Target="https://kartondysten.dk/dyster/fortael-det-til-100/" TargetMode="External"/><Relationship Id="rId2" Type="http://schemas.openxmlformats.org/officeDocument/2006/relationships/notesSlide" Target="../notesSlides/notesSlide22.xml"/><Relationship Id="rId1" Type="http://schemas.openxmlformats.org/officeDocument/2006/relationships/slideLayout" Target="../slideLayouts/slideLayout25.xml"/><Relationship Id="rId6" Type="http://schemas.openxmlformats.org/officeDocument/2006/relationships/image" Target="../media/image55.JPG"/><Relationship Id="rId5" Type="http://schemas.openxmlformats.org/officeDocument/2006/relationships/image" Target="../media/image54.jpeg"/><Relationship Id="rId4" Type="http://schemas.openxmlformats.org/officeDocument/2006/relationships/image" Target="../media/image53.jpg"/></Relationships>
</file>

<file path=ppt/slides/_rels/slide2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med rundade hörn 2">
            <a:extLst>
              <a:ext uri="{FF2B5EF4-FFF2-40B4-BE49-F238E27FC236}">
                <a16:creationId xmlns:a16="http://schemas.microsoft.com/office/drawing/2014/main" id="{707E1423-BB53-F98A-84F8-61FA4FFD825B}"/>
              </a:ext>
            </a:extLst>
          </p:cNvPr>
          <p:cNvSpPr/>
          <p:nvPr/>
        </p:nvSpPr>
        <p:spPr>
          <a:xfrm>
            <a:off x="1484242" y="1529232"/>
            <a:ext cx="2053163" cy="74183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8" name="TextBox 7"/>
          <p:cNvSpPr txBox="1"/>
          <p:nvPr/>
        </p:nvSpPr>
        <p:spPr>
          <a:xfrm>
            <a:off x="1261419" y="1669317"/>
            <a:ext cx="2531427" cy="461665"/>
          </a:xfrm>
          <a:prstGeom prst="rect">
            <a:avLst/>
          </a:prstGeom>
          <a:noFill/>
        </p:spPr>
        <p:txBody>
          <a:bodyPr wrap="square" rtlCol="0">
            <a:spAutoFit/>
          </a:bodyPr>
          <a:lstStyle/>
          <a:p>
            <a:pPr algn="ctr"/>
            <a:r>
              <a:rPr lang="sv-SE" sz="2400" b="1" dirty="0">
                <a:solidFill>
                  <a:schemeClr val="bg1"/>
                </a:solidFill>
                <a:latin typeface="+mj-lt"/>
              </a:rPr>
              <a:t>Hej med </a:t>
            </a:r>
            <a:r>
              <a:rPr lang="sv-SE" sz="2400" b="1" dirty="0" err="1">
                <a:solidFill>
                  <a:schemeClr val="bg1"/>
                </a:solidFill>
                <a:latin typeface="+mj-lt"/>
              </a:rPr>
              <a:t>jer</a:t>
            </a:r>
            <a:r>
              <a:rPr lang="sv-SE" sz="2400" b="1" dirty="0">
                <a:solidFill>
                  <a:schemeClr val="bg1"/>
                </a:solidFill>
                <a:latin typeface="+mj-lt"/>
              </a:rPr>
              <a:t>!</a:t>
            </a:r>
            <a:endParaRPr lang="en-GB" sz="2400" b="1" dirty="0">
              <a:solidFill>
                <a:schemeClr val="bg1"/>
              </a:solidFill>
              <a:latin typeface="+mj-lt"/>
            </a:endParaRPr>
          </a:p>
        </p:txBody>
      </p:sp>
      <p:sp>
        <p:nvSpPr>
          <p:cNvPr id="16" name="TextBox 11">
            <a:extLst>
              <a:ext uri="{FF2B5EF4-FFF2-40B4-BE49-F238E27FC236}">
                <a16:creationId xmlns:a16="http://schemas.microsoft.com/office/drawing/2014/main" id="{17E3DD7E-F98F-CD42-84BE-1306250BA05A}"/>
              </a:ext>
            </a:extLst>
          </p:cNvPr>
          <p:cNvSpPr txBox="1"/>
          <p:nvPr/>
        </p:nvSpPr>
        <p:spPr>
          <a:xfrm>
            <a:off x="1691653" y="6384116"/>
            <a:ext cx="6504835" cy="246221"/>
          </a:xfrm>
          <a:prstGeom prst="rect">
            <a:avLst/>
          </a:prstGeom>
          <a:noFill/>
        </p:spPr>
        <p:txBody>
          <a:bodyPr wrap="square" rtlCol="0">
            <a:spAutoFit/>
          </a:bodyPr>
          <a:lstStyle/>
          <a:p>
            <a:r>
              <a:rPr lang="sv-SE" sz="1000" i="1" dirty="0" err="1"/>
              <a:t>Kartondysten</a:t>
            </a:r>
            <a:r>
              <a:rPr lang="sv-SE" sz="1000" i="1" dirty="0"/>
              <a:t> er et </a:t>
            </a:r>
            <a:r>
              <a:rPr lang="sv-SE" sz="1000" i="1" dirty="0" err="1"/>
              <a:t>holdbarhedsinitiativ</a:t>
            </a:r>
            <a:r>
              <a:rPr lang="sv-SE" sz="1000" i="1" dirty="0"/>
              <a:t> </a:t>
            </a:r>
            <a:r>
              <a:rPr lang="sv-SE" sz="1000" i="1" dirty="0" err="1"/>
              <a:t>fra</a:t>
            </a:r>
            <a:r>
              <a:rPr lang="sv-SE" sz="1000" i="1" dirty="0"/>
              <a:t> Tetra Pak for </a:t>
            </a:r>
            <a:r>
              <a:rPr lang="sv-SE" sz="1000" i="1" dirty="0" err="1"/>
              <a:t>børn</a:t>
            </a:r>
            <a:r>
              <a:rPr lang="sv-SE" sz="1000" i="1" dirty="0"/>
              <a:t> </a:t>
            </a:r>
            <a:r>
              <a:rPr lang="sv-SE" sz="1000" i="1" dirty="0" err="1"/>
              <a:t>og</a:t>
            </a:r>
            <a:r>
              <a:rPr lang="sv-SE" sz="1000" i="1" dirty="0"/>
              <a:t> unge</a:t>
            </a:r>
          </a:p>
        </p:txBody>
      </p:sp>
      <p:sp>
        <p:nvSpPr>
          <p:cNvPr id="4" name="Rätvinklig triangel 3">
            <a:extLst>
              <a:ext uri="{FF2B5EF4-FFF2-40B4-BE49-F238E27FC236}">
                <a16:creationId xmlns:a16="http://schemas.microsoft.com/office/drawing/2014/main" id="{EB5B1CC7-A3FF-A730-0098-D69A5F8362DF}"/>
              </a:ext>
            </a:extLst>
          </p:cNvPr>
          <p:cNvSpPr/>
          <p:nvPr/>
        </p:nvSpPr>
        <p:spPr>
          <a:xfrm rot="10800000">
            <a:off x="2688202" y="2176691"/>
            <a:ext cx="358777" cy="3587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5" name="Rektangel med rundade hörn 4">
            <a:extLst>
              <a:ext uri="{FF2B5EF4-FFF2-40B4-BE49-F238E27FC236}">
                <a16:creationId xmlns:a16="http://schemas.microsoft.com/office/drawing/2014/main" id="{E7BBC407-DA57-042F-85F5-3333ADD0549F}"/>
              </a:ext>
            </a:extLst>
          </p:cNvPr>
          <p:cNvSpPr/>
          <p:nvPr/>
        </p:nvSpPr>
        <p:spPr>
          <a:xfrm>
            <a:off x="8399155" y="1379868"/>
            <a:ext cx="2308603" cy="1554383"/>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9" name="Rätvinklig triangel 8">
            <a:extLst>
              <a:ext uri="{FF2B5EF4-FFF2-40B4-BE49-F238E27FC236}">
                <a16:creationId xmlns:a16="http://schemas.microsoft.com/office/drawing/2014/main" id="{9BB669FE-C417-51E3-E2DC-FE86B9F484A7}"/>
              </a:ext>
            </a:extLst>
          </p:cNvPr>
          <p:cNvSpPr/>
          <p:nvPr/>
        </p:nvSpPr>
        <p:spPr>
          <a:xfrm rot="5400000">
            <a:off x="8808645" y="2840985"/>
            <a:ext cx="358777" cy="358777"/>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2" name="TextBox 11"/>
          <p:cNvSpPr txBox="1"/>
          <p:nvPr/>
        </p:nvSpPr>
        <p:spPr>
          <a:xfrm>
            <a:off x="8573038" y="1528048"/>
            <a:ext cx="2161224" cy="1569660"/>
          </a:xfrm>
          <a:prstGeom prst="rect">
            <a:avLst/>
          </a:prstGeom>
          <a:noFill/>
        </p:spPr>
        <p:txBody>
          <a:bodyPr wrap="square" rtlCol="0">
            <a:spAutoFit/>
          </a:bodyPr>
          <a:lstStyle/>
          <a:p>
            <a:r>
              <a:rPr lang="sv-SE" sz="2400" b="1" dirty="0">
                <a:solidFill>
                  <a:schemeClr val="bg1"/>
                </a:solidFill>
              </a:rPr>
              <a:t>Det er </a:t>
            </a:r>
            <a:r>
              <a:rPr lang="sv-SE" sz="2400" b="1" dirty="0" err="1">
                <a:solidFill>
                  <a:schemeClr val="bg1"/>
                </a:solidFill>
              </a:rPr>
              <a:t>nemt</a:t>
            </a:r>
            <a:r>
              <a:rPr lang="sv-SE" sz="2400" b="1" dirty="0">
                <a:solidFill>
                  <a:schemeClr val="bg1"/>
                </a:solidFill>
              </a:rPr>
              <a:t> </a:t>
            </a:r>
            <a:br>
              <a:rPr lang="sv-SE" sz="2400" b="1" dirty="0">
                <a:solidFill>
                  <a:schemeClr val="bg1"/>
                </a:solidFill>
              </a:rPr>
            </a:br>
            <a:r>
              <a:rPr lang="sv-SE" sz="2400" b="1" dirty="0" err="1">
                <a:solidFill>
                  <a:schemeClr val="bg1"/>
                </a:solidFill>
              </a:rPr>
              <a:t>og</a:t>
            </a:r>
            <a:r>
              <a:rPr lang="sv-SE" sz="2400" b="1" dirty="0">
                <a:solidFill>
                  <a:schemeClr val="bg1"/>
                </a:solidFill>
              </a:rPr>
              <a:t> </a:t>
            </a:r>
            <a:r>
              <a:rPr lang="sv-SE" sz="2400" b="1" dirty="0" err="1">
                <a:solidFill>
                  <a:schemeClr val="bg1"/>
                </a:solidFill>
              </a:rPr>
              <a:t>rigtigt</a:t>
            </a:r>
            <a:r>
              <a:rPr lang="sv-SE" sz="2400" b="1" dirty="0">
                <a:solidFill>
                  <a:schemeClr val="bg1"/>
                </a:solidFill>
              </a:rPr>
              <a:t> at </a:t>
            </a:r>
            <a:r>
              <a:rPr lang="sv-SE" sz="2400" b="1" dirty="0" err="1">
                <a:solidFill>
                  <a:schemeClr val="bg1"/>
                </a:solidFill>
              </a:rPr>
              <a:t>genanvende</a:t>
            </a:r>
            <a:r>
              <a:rPr lang="sv-SE" sz="2400" b="1" dirty="0">
                <a:solidFill>
                  <a:schemeClr val="bg1"/>
                </a:solidFill>
              </a:rPr>
              <a:t>!</a:t>
            </a:r>
          </a:p>
          <a:p>
            <a:endParaRPr lang="sv-SE" sz="2400" b="1" dirty="0">
              <a:solidFill>
                <a:schemeClr val="bg1"/>
              </a:solidFill>
            </a:endParaRPr>
          </a:p>
        </p:txBody>
      </p:sp>
      <p:pic>
        <p:nvPicPr>
          <p:cNvPr id="2" name="Bildobjekt 1">
            <a:extLst>
              <a:ext uri="{FF2B5EF4-FFF2-40B4-BE49-F238E27FC236}">
                <a16:creationId xmlns:a16="http://schemas.microsoft.com/office/drawing/2014/main" id="{2FF39ED5-8B33-6719-2AA8-2A821F746FC1}"/>
              </a:ext>
            </a:extLst>
          </p:cNvPr>
          <p:cNvPicPr>
            <a:picLocks noChangeAspect="1"/>
          </p:cNvPicPr>
          <p:nvPr/>
        </p:nvPicPr>
        <p:blipFill>
          <a:blip r:embed="rId3"/>
          <a:srcRect/>
          <a:stretch/>
        </p:blipFill>
        <p:spPr>
          <a:xfrm>
            <a:off x="2275741" y="1900150"/>
            <a:ext cx="6613840" cy="3720285"/>
          </a:xfrm>
          <a:prstGeom prst="rect">
            <a:avLst/>
          </a:prstGeom>
        </p:spPr>
      </p:pic>
    </p:spTree>
    <p:extLst>
      <p:ext uri="{BB962C8B-B14F-4D97-AF65-F5344CB8AC3E}">
        <p14:creationId xmlns:p14="http://schemas.microsoft.com/office/powerpoint/2010/main" val="3424415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99688" y="3966388"/>
            <a:ext cx="2332797" cy="1712273"/>
          </a:xfrm>
          <a:prstGeom prst="rect">
            <a:avLst/>
          </a:prstGeom>
          <a:effectLst>
            <a:softEdge rad="223900"/>
          </a:effectLst>
        </p:spPr>
      </p:pic>
      <p:pic>
        <p:nvPicPr>
          <p:cNvPr id="5" name="Picture 1"/>
          <p:cNvPicPr>
            <a:picLocks noChangeAspect="1" noChangeArrowheads="1"/>
          </p:cNvPicPr>
          <p:nvPr/>
        </p:nvPicPr>
        <p:blipFill>
          <a:blip r:embed="rId4"/>
          <a:srcRect/>
          <a:stretch/>
        </p:blipFill>
        <p:spPr bwMode="auto">
          <a:xfrm>
            <a:off x="5726715" y="1700601"/>
            <a:ext cx="1719133" cy="1319738"/>
          </a:xfrm>
          <a:prstGeom prst="rect">
            <a:avLst/>
          </a:prstGeom>
          <a:noFill/>
          <a:effectLst>
            <a:softEdge rad="172012"/>
          </a:effectLst>
        </p:spPr>
      </p:pic>
      <p:pic>
        <p:nvPicPr>
          <p:cNvPr id="7" name="Picture 5"/>
          <p:cNvPicPr>
            <a:picLocks noChangeAspect="1" noChangeArrowheads="1"/>
          </p:cNvPicPr>
          <p:nvPr/>
        </p:nvPicPr>
        <p:blipFill>
          <a:blip r:embed="rId5"/>
          <a:srcRect/>
          <a:stretch/>
        </p:blipFill>
        <p:spPr bwMode="auto">
          <a:xfrm>
            <a:off x="4255726" y="1818819"/>
            <a:ext cx="1350388" cy="1183841"/>
          </a:xfrm>
          <a:prstGeom prst="rect">
            <a:avLst/>
          </a:prstGeom>
          <a:noFill/>
        </p:spPr>
      </p:pic>
      <p:pic>
        <p:nvPicPr>
          <p:cNvPr id="9" name="Picture 2" descr="\\SELUFS21\MANordics\A2_ENVIRONMENT\Restricted\004_Recycling\CAMPAIGN_SWEDEN_2011-2012\SKOLMATERIAL (TCF)\lektion_se_illustrationer\lastbil.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220770" y="2798513"/>
            <a:ext cx="2384417" cy="1824192"/>
          </a:xfrm>
          <a:prstGeom prst="rect">
            <a:avLst/>
          </a:prstGeom>
          <a:noFill/>
          <a:effectLst>
            <a:softEdge rad="323878"/>
          </a:effectLst>
        </p:spPr>
      </p:pic>
      <p:pic>
        <p:nvPicPr>
          <p:cNvPr id="10" name="Picture 4"/>
          <p:cNvPicPr>
            <a:picLocks noChangeAspect="1" noChangeArrowheads="1"/>
          </p:cNvPicPr>
          <p:nvPr/>
        </p:nvPicPr>
        <p:blipFill>
          <a:blip r:embed="rId7"/>
          <a:srcRect/>
          <a:stretch/>
        </p:blipFill>
        <p:spPr bwMode="auto">
          <a:xfrm>
            <a:off x="3133990" y="2916341"/>
            <a:ext cx="1154921" cy="1514650"/>
          </a:xfrm>
          <a:prstGeom prst="rect">
            <a:avLst/>
          </a:prstGeom>
          <a:noFill/>
        </p:spPr>
      </p:pic>
      <p:sp>
        <p:nvSpPr>
          <p:cNvPr id="11" name="Circular Arrow 10"/>
          <p:cNvSpPr/>
          <p:nvPr/>
        </p:nvSpPr>
        <p:spPr>
          <a:xfrm rot="1530921">
            <a:off x="6802331" y="2212097"/>
            <a:ext cx="1106669" cy="1122924"/>
          </a:xfrm>
          <a:prstGeom prst="circularArrow">
            <a:avLst>
              <a:gd name="adj1" fmla="val 12500"/>
              <a:gd name="adj2" fmla="val 1142319"/>
              <a:gd name="adj3" fmla="val 20457681"/>
              <a:gd name="adj4" fmla="val 14806501"/>
              <a:gd name="adj5" fmla="val 12500"/>
            </a:avLst>
          </a:prstGeom>
          <a:solidFill>
            <a:srgbClr val="92D05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Circular Arrow 11"/>
          <p:cNvSpPr/>
          <p:nvPr/>
        </p:nvSpPr>
        <p:spPr>
          <a:xfrm rot="6161415">
            <a:off x="6641001" y="4151442"/>
            <a:ext cx="1122924" cy="1106669"/>
          </a:xfrm>
          <a:prstGeom prst="circularArrow">
            <a:avLst>
              <a:gd name="adj1" fmla="val 12500"/>
              <a:gd name="adj2" fmla="val 1142319"/>
              <a:gd name="adj3" fmla="val 20457681"/>
              <a:gd name="adj4" fmla="val 14806501"/>
              <a:gd name="adj5" fmla="val 12500"/>
            </a:avLst>
          </a:prstGeom>
          <a:solidFill>
            <a:srgbClr val="92D05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Circular Arrow 12"/>
          <p:cNvSpPr/>
          <p:nvPr/>
        </p:nvSpPr>
        <p:spPr>
          <a:xfrm rot="266435" flipH="1" flipV="1">
            <a:off x="3723263" y="4099639"/>
            <a:ext cx="1106669" cy="1122924"/>
          </a:xfrm>
          <a:prstGeom prst="circularArrow">
            <a:avLst>
              <a:gd name="adj1" fmla="val 12500"/>
              <a:gd name="adj2" fmla="val 1142319"/>
              <a:gd name="adj3" fmla="val 20457681"/>
              <a:gd name="adj4" fmla="val 14806501"/>
              <a:gd name="adj5" fmla="val 12500"/>
            </a:avLst>
          </a:prstGeom>
          <a:solidFill>
            <a:srgbClr val="92D05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Circular Arrow 13"/>
          <p:cNvSpPr/>
          <p:nvPr/>
        </p:nvSpPr>
        <p:spPr>
          <a:xfrm rot="6300000" flipH="1" flipV="1">
            <a:off x="3435509" y="2284876"/>
            <a:ext cx="1122924" cy="1106669"/>
          </a:xfrm>
          <a:prstGeom prst="circularArrow">
            <a:avLst>
              <a:gd name="adj1" fmla="val 12500"/>
              <a:gd name="adj2" fmla="val 1142319"/>
              <a:gd name="adj3" fmla="val 20457681"/>
              <a:gd name="adj4" fmla="val 14806501"/>
              <a:gd name="adj5" fmla="val 12500"/>
            </a:avLst>
          </a:prstGeom>
          <a:solidFill>
            <a:srgbClr val="92D05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TextBox 19"/>
          <p:cNvSpPr txBox="1"/>
          <p:nvPr/>
        </p:nvSpPr>
        <p:spPr>
          <a:xfrm>
            <a:off x="749335" y="614179"/>
            <a:ext cx="8278551" cy="584775"/>
          </a:xfrm>
          <a:prstGeom prst="rect">
            <a:avLst/>
          </a:prstGeom>
          <a:noFill/>
        </p:spPr>
        <p:txBody>
          <a:bodyPr wrap="square" rtlCol="0">
            <a:spAutoFit/>
          </a:bodyPr>
          <a:lstStyle/>
          <a:p>
            <a:r>
              <a:rPr lang="sv-SE" sz="3200" b="1" dirty="0">
                <a:latin typeface="+mj-lt"/>
              </a:rPr>
              <a:t>Emballagens </a:t>
            </a:r>
            <a:r>
              <a:rPr lang="sv-SE" sz="3200" b="1" dirty="0" err="1">
                <a:latin typeface="+mj-lt"/>
              </a:rPr>
              <a:t>rejse</a:t>
            </a:r>
            <a:r>
              <a:rPr lang="sv-SE" sz="3200" b="1" dirty="0">
                <a:latin typeface="+mj-lt"/>
              </a:rPr>
              <a:t> ­</a:t>
            </a:r>
            <a:r>
              <a:rPr lang="sv-SE" sz="3200" b="1" dirty="0" err="1">
                <a:latin typeface="+mj-lt"/>
              </a:rPr>
              <a:t>hvordan</a:t>
            </a:r>
            <a:r>
              <a:rPr lang="sv-SE" sz="3200" b="1" dirty="0">
                <a:latin typeface="+mj-lt"/>
              </a:rPr>
              <a:t> </a:t>
            </a:r>
            <a:r>
              <a:rPr lang="sv-SE" sz="3200" b="1" dirty="0" err="1">
                <a:latin typeface="+mj-lt"/>
              </a:rPr>
              <a:t>foregår</a:t>
            </a:r>
            <a:r>
              <a:rPr lang="sv-SE" sz="3200" b="1" dirty="0">
                <a:latin typeface="+mj-lt"/>
              </a:rPr>
              <a:t> den?</a:t>
            </a:r>
          </a:p>
        </p:txBody>
      </p:sp>
      <p:sp>
        <p:nvSpPr>
          <p:cNvPr id="15" name="TextBox 14"/>
          <p:cNvSpPr txBox="1"/>
          <p:nvPr/>
        </p:nvSpPr>
        <p:spPr>
          <a:xfrm>
            <a:off x="7221865" y="1469335"/>
            <a:ext cx="3697926" cy="584775"/>
          </a:xfrm>
          <a:prstGeom prst="rect">
            <a:avLst/>
          </a:prstGeom>
          <a:noFill/>
        </p:spPr>
        <p:txBody>
          <a:bodyPr wrap="square" rtlCol="0">
            <a:spAutoFit/>
          </a:bodyPr>
          <a:lstStyle/>
          <a:p>
            <a:r>
              <a:rPr lang="sv-SE" sz="1600" dirty="0" err="1"/>
              <a:t>Indsamling</a:t>
            </a:r>
            <a:r>
              <a:rPr lang="sv-SE" sz="1600" dirty="0"/>
              <a:t> på </a:t>
            </a:r>
            <a:r>
              <a:rPr lang="sv-SE" sz="1600" dirty="0" err="1"/>
              <a:t>genbrugsstationen</a:t>
            </a:r>
            <a:r>
              <a:rPr lang="sv-SE" sz="1600" dirty="0"/>
              <a:t> eller et dagrenovationssystem i </a:t>
            </a:r>
            <a:r>
              <a:rPr lang="sv-SE" sz="1600" dirty="0" err="1"/>
              <a:t>nærheden</a:t>
            </a:r>
            <a:r>
              <a:rPr lang="sv-SE" sz="1600" dirty="0"/>
              <a:t>.</a:t>
            </a:r>
          </a:p>
        </p:txBody>
      </p:sp>
      <p:sp>
        <p:nvSpPr>
          <p:cNvPr id="16" name="TextBox 15"/>
          <p:cNvSpPr txBox="1"/>
          <p:nvPr/>
        </p:nvSpPr>
        <p:spPr>
          <a:xfrm>
            <a:off x="8762006" y="2914333"/>
            <a:ext cx="2254338" cy="584775"/>
          </a:xfrm>
          <a:prstGeom prst="rect">
            <a:avLst/>
          </a:prstGeom>
          <a:noFill/>
        </p:spPr>
        <p:txBody>
          <a:bodyPr wrap="square" rtlCol="0">
            <a:spAutoFit/>
          </a:bodyPr>
          <a:lstStyle/>
          <a:p>
            <a:r>
              <a:rPr lang="sv-SE" sz="1600" dirty="0" err="1"/>
              <a:t>Emballager</a:t>
            </a:r>
            <a:r>
              <a:rPr lang="sv-SE" sz="1600" dirty="0"/>
              <a:t> </a:t>
            </a:r>
            <a:r>
              <a:rPr lang="sv-SE" sz="1600" dirty="0" err="1"/>
              <a:t>pakkes</a:t>
            </a:r>
            <a:r>
              <a:rPr lang="sv-SE" sz="1600" dirty="0"/>
              <a:t> i </a:t>
            </a:r>
            <a:r>
              <a:rPr lang="sv-SE" sz="1600" dirty="0" err="1"/>
              <a:t>baller</a:t>
            </a:r>
            <a:r>
              <a:rPr lang="sv-SE" sz="1600" dirty="0"/>
              <a:t> for transport.</a:t>
            </a:r>
          </a:p>
        </p:txBody>
      </p:sp>
      <p:sp>
        <p:nvSpPr>
          <p:cNvPr id="17" name="TextBox 16"/>
          <p:cNvSpPr txBox="1"/>
          <p:nvPr/>
        </p:nvSpPr>
        <p:spPr>
          <a:xfrm>
            <a:off x="4409176" y="5639961"/>
            <a:ext cx="3071417" cy="584775"/>
          </a:xfrm>
          <a:prstGeom prst="rect">
            <a:avLst/>
          </a:prstGeom>
          <a:noFill/>
        </p:spPr>
        <p:txBody>
          <a:bodyPr wrap="square" rtlCol="0">
            <a:spAutoFit/>
          </a:bodyPr>
          <a:lstStyle/>
          <a:p>
            <a:r>
              <a:rPr lang="sv-SE" sz="1600" dirty="0"/>
              <a:t>På </a:t>
            </a:r>
            <a:r>
              <a:rPr lang="sv-SE" sz="1600" dirty="0" err="1"/>
              <a:t>papirfabrikken</a:t>
            </a:r>
            <a:r>
              <a:rPr lang="sv-SE" sz="1600" dirty="0"/>
              <a:t> </a:t>
            </a:r>
            <a:r>
              <a:rPr lang="sv-SE" sz="1600" dirty="0" err="1"/>
              <a:t>blandes</a:t>
            </a:r>
            <a:r>
              <a:rPr lang="sv-SE" sz="1600" dirty="0"/>
              <a:t> </a:t>
            </a:r>
            <a:r>
              <a:rPr lang="sv-SE" sz="1600" dirty="0" err="1"/>
              <a:t>emballagerne</a:t>
            </a:r>
            <a:r>
              <a:rPr lang="sv-SE" sz="1600" dirty="0"/>
              <a:t> med vand.</a:t>
            </a:r>
          </a:p>
        </p:txBody>
      </p:sp>
      <p:pic>
        <p:nvPicPr>
          <p:cNvPr id="18" name="Picture 8" descr="C:\Users\SEHARRISS\Documents\bilder\insamlat material.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033895" y="4534540"/>
            <a:ext cx="1591449" cy="1193587"/>
          </a:xfrm>
          <a:prstGeom prst="rect">
            <a:avLst/>
          </a:prstGeom>
          <a:noFill/>
        </p:spPr>
      </p:pic>
      <p:sp>
        <p:nvSpPr>
          <p:cNvPr id="19" name="TextBox 18"/>
          <p:cNvSpPr txBox="1"/>
          <p:nvPr/>
        </p:nvSpPr>
        <p:spPr>
          <a:xfrm>
            <a:off x="1883720" y="1569256"/>
            <a:ext cx="2026285" cy="338554"/>
          </a:xfrm>
          <a:prstGeom prst="rect">
            <a:avLst/>
          </a:prstGeom>
          <a:noFill/>
        </p:spPr>
        <p:txBody>
          <a:bodyPr wrap="square" rtlCol="0">
            <a:spAutoFit/>
          </a:bodyPr>
          <a:lstStyle/>
          <a:p>
            <a:pPr algn="r"/>
            <a:r>
              <a:rPr lang="sv-SE" sz="1600" dirty="0"/>
              <a:t>Nye produkter</a:t>
            </a:r>
          </a:p>
        </p:txBody>
      </p:sp>
      <p:sp>
        <p:nvSpPr>
          <p:cNvPr id="21" name="TextBox 20"/>
          <p:cNvSpPr txBox="1"/>
          <p:nvPr/>
        </p:nvSpPr>
        <p:spPr>
          <a:xfrm>
            <a:off x="479459" y="3956139"/>
            <a:ext cx="2103599" cy="338554"/>
          </a:xfrm>
          <a:prstGeom prst="rect">
            <a:avLst/>
          </a:prstGeom>
          <a:noFill/>
        </p:spPr>
        <p:txBody>
          <a:bodyPr wrap="square" rtlCol="0">
            <a:spAutoFit/>
          </a:bodyPr>
          <a:lstStyle/>
          <a:p>
            <a:pPr algn="r"/>
            <a:r>
              <a:rPr lang="sv-SE" sz="1600" dirty="0" err="1"/>
              <a:t>Materiale</a:t>
            </a:r>
            <a:r>
              <a:rPr lang="sv-SE" sz="1600" dirty="0"/>
              <a:t> </a:t>
            </a:r>
            <a:r>
              <a:rPr lang="sv-SE" sz="1600" dirty="0" err="1"/>
              <a:t>separeres</a:t>
            </a:r>
            <a:endParaRPr lang="sv-SE" sz="1600" dirty="0"/>
          </a:p>
        </p:txBody>
      </p:sp>
      <p:sp>
        <p:nvSpPr>
          <p:cNvPr id="22" name="TextBox 21"/>
          <p:cNvSpPr txBox="1"/>
          <p:nvPr/>
        </p:nvSpPr>
        <p:spPr>
          <a:xfrm>
            <a:off x="6797420" y="1504774"/>
            <a:ext cx="586033" cy="523220"/>
          </a:xfrm>
          <a:prstGeom prst="rect">
            <a:avLst/>
          </a:prstGeom>
          <a:noFill/>
        </p:spPr>
        <p:txBody>
          <a:bodyPr wrap="square" rtlCol="0">
            <a:spAutoFit/>
          </a:bodyPr>
          <a:lstStyle/>
          <a:p>
            <a:pPr algn="ctr"/>
            <a:r>
              <a:rPr lang="sv-SE" sz="2800" b="1" dirty="0">
                <a:solidFill>
                  <a:schemeClr val="accent4"/>
                </a:solidFill>
              </a:rPr>
              <a:t>1.</a:t>
            </a:r>
            <a:endParaRPr lang="en-GB" sz="2800" b="1" dirty="0">
              <a:solidFill>
                <a:schemeClr val="accent4"/>
              </a:solidFill>
            </a:endParaRPr>
          </a:p>
        </p:txBody>
      </p:sp>
      <p:sp>
        <p:nvSpPr>
          <p:cNvPr id="23" name="TextBox 22"/>
          <p:cNvSpPr txBox="1"/>
          <p:nvPr/>
        </p:nvSpPr>
        <p:spPr>
          <a:xfrm>
            <a:off x="8285680" y="2844042"/>
            <a:ext cx="586033" cy="523220"/>
          </a:xfrm>
          <a:prstGeom prst="rect">
            <a:avLst/>
          </a:prstGeom>
          <a:noFill/>
        </p:spPr>
        <p:txBody>
          <a:bodyPr wrap="square" rtlCol="0">
            <a:spAutoFit/>
          </a:bodyPr>
          <a:lstStyle/>
          <a:p>
            <a:pPr algn="ctr"/>
            <a:r>
              <a:rPr lang="sv-SE" sz="2800" b="1" dirty="0">
                <a:solidFill>
                  <a:schemeClr val="accent4"/>
                </a:solidFill>
              </a:rPr>
              <a:t>2.</a:t>
            </a:r>
            <a:endParaRPr lang="en-GB" sz="2800" b="1" dirty="0">
              <a:solidFill>
                <a:schemeClr val="accent4"/>
              </a:solidFill>
            </a:endParaRPr>
          </a:p>
        </p:txBody>
      </p:sp>
      <p:sp>
        <p:nvSpPr>
          <p:cNvPr id="24" name="TextBox 23"/>
          <p:cNvSpPr txBox="1"/>
          <p:nvPr/>
        </p:nvSpPr>
        <p:spPr>
          <a:xfrm>
            <a:off x="4449972" y="5176586"/>
            <a:ext cx="586033" cy="523220"/>
          </a:xfrm>
          <a:prstGeom prst="rect">
            <a:avLst/>
          </a:prstGeom>
          <a:noFill/>
        </p:spPr>
        <p:txBody>
          <a:bodyPr wrap="square" rtlCol="0">
            <a:spAutoFit/>
          </a:bodyPr>
          <a:lstStyle/>
          <a:p>
            <a:pPr algn="ctr"/>
            <a:r>
              <a:rPr lang="sv-SE" sz="2800" b="1" dirty="0">
                <a:solidFill>
                  <a:schemeClr val="accent4"/>
                </a:solidFill>
              </a:rPr>
              <a:t>3.</a:t>
            </a:r>
            <a:endParaRPr lang="en-GB" sz="2800" b="1" dirty="0">
              <a:solidFill>
                <a:schemeClr val="accent4"/>
              </a:solidFill>
            </a:endParaRPr>
          </a:p>
        </p:txBody>
      </p:sp>
      <p:sp>
        <p:nvSpPr>
          <p:cNvPr id="25" name="TextBox 24"/>
          <p:cNvSpPr txBox="1"/>
          <p:nvPr/>
        </p:nvSpPr>
        <p:spPr>
          <a:xfrm>
            <a:off x="2481633" y="3863806"/>
            <a:ext cx="586033" cy="523220"/>
          </a:xfrm>
          <a:prstGeom prst="rect">
            <a:avLst/>
          </a:prstGeom>
          <a:noFill/>
        </p:spPr>
        <p:txBody>
          <a:bodyPr wrap="square" rtlCol="0">
            <a:spAutoFit/>
          </a:bodyPr>
          <a:lstStyle/>
          <a:p>
            <a:pPr algn="ctr"/>
            <a:r>
              <a:rPr lang="sv-SE" sz="2800" b="1" dirty="0">
                <a:solidFill>
                  <a:schemeClr val="accent4"/>
                </a:solidFill>
              </a:rPr>
              <a:t>4.</a:t>
            </a:r>
            <a:endParaRPr lang="en-GB" sz="2800" b="1" dirty="0">
              <a:solidFill>
                <a:schemeClr val="accent4"/>
              </a:solidFill>
            </a:endParaRPr>
          </a:p>
        </p:txBody>
      </p:sp>
      <p:sp>
        <p:nvSpPr>
          <p:cNvPr id="26" name="TextBox 25"/>
          <p:cNvSpPr txBox="1"/>
          <p:nvPr/>
        </p:nvSpPr>
        <p:spPr>
          <a:xfrm>
            <a:off x="3781819" y="1478287"/>
            <a:ext cx="586033" cy="523220"/>
          </a:xfrm>
          <a:prstGeom prst="rect">
            <a:avLst/>
          </a:prstGeom>
          <a:noFill/>
        </p:spPr>
        <p:txBody>
          <a:bodyPr wrap="square" rtlCol="0">
            <a:spAutoFit/>
          </a:bodyPr>
          <a:lstStyle/>
          <a:p>
            <a:pPr algn="ctr"/>
            <a:r>
              <a:rPr lang="sv-SE" sz="2800" b="1" dirty="0">
                <a:solidFill>
                  <a:schemeClr val="accent4"/>
                </a:solidFill>
              </a:rPr>
              <a:t>5.</a:t>
            </a:r>
            <a:endParaRPr lang="en-GB" sz="2800" b="1" dirty="0">
              <a:solidFill>
                <a:schemeClr val="accent4"/>
              </a:solidFill>
            </a:endParaRPr>
          </a:p>
        </p:txBody>
      </p:sp>
    </p:spTree>
    <p:extLst>
      <p:ext uri="{BB962C8B-B14F-4D97-AF65-F5344CB8AC3E}">
        <p14:creationId xmlns:p14="http://schemas.microsoft.com/office/powerpoint/2010/main" val="13074609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srcRect/>
          <a:stretch/>
        </p:blipFill>
        <p:spPr>
          <a:xfrm>
            <a:off x="8203096" y="958979"/>
            <a:ext cx="2432976" cy="2432976"/>
          </a:xfrm>
          <a:prstGeom prst="rect">
            <a:avLst/>
          </a:prstGeom>
        </p:spPr>
      </p:pic>
      <p:pic>
        <p:nvPicPr>
          <p:cNvPr id="15" name="Picture 5"/>
          <p:cNvPicPr>
            <a:picLocks noChangeAspect="1" noChangeArrowheads="1"/>
          </p:cNvPicPr>
          <p:nvPr/>
        </p:nvPicPr>
        <p:blipFill>
          <a:blip r:embed="rId4"/>
          <a:srcRect/>
          <a:stretch/>
        </p:blipFill>
        <p:spPr bwMode="auto">
          <a:xfrm>
            <a:off x="1815281" y="1578238"/>
            <a:ext cx="2773584" cy="3908231"/>
          </a:xfrm>
          <a:prstGeom prst="rect">
            <a:avLst/>
          </a:prstGeom>
          <a:noFill/>
          <a:ln w="9525">
            <a:noFill/>
            <a:miter lim="800000"/>
            <a:headEnd/>
            <a:tailEnd/>
          </a:ln>
          <a:effectLst/>
        </p:spPr>
      </p:pic>
      <p:sp>
        <p:nvSpPr>
          <p:cNvPr id="29" name="TextBox 28"/>
          <p:cNvSpPr txBox="1"/>
          <p:nvPr/>
        </p:nvSpPr>
        <p:spPr>
          <a:xfrm>
            <a:off x="571836" y="643019"/>
            <a:ext cx="5015304" cy="1077218"/>
          </a:xfrm>
          <a:prstGeom prst="rect">
            <a:avLst/>
          </a:prstGeom>
          <a:noFill/>
        </p:spPr>
        <p:txBody>
          <a:bodyPr wrap="square" rtlCol="0">
            <a:spAutoFit/>
          </a:bodyPr>
          <a:lstStyle/>
          <a:p>
            <a:r>
              <a:rPr lang="sv-SE" sz="3200" b="1" dirty="0">
                <a:latin typeface="+mj-lt"/>
              </a:rPr>
              <a:t>Det er </a:t>
            </a:r>
            <a:r>
              <a:rPr lang="sv-SE" sz="3200" b="1" dirty="0" err="1">
                <a:latin typeface="+mj-lt"/>
              </a:rPr>
              <a:t>nemt</a:t>
            </a:r>
            <a:r>
              <a:rPr lang="sv-SE" sz="3200" b="1" dirty="0">
                <a:latin typeface="+mj-lt"/>
              </a:rPr>
              <a:t> at </a:t>
            </a:r>
            <a:r>
              <a:rPr lang="sv-SE" sz="3200" b="1" dirty="0" err="1">
                <a:latin typeface="+mj-lt"/>
              </a:rPr>
              <a:t>genbruge</a:t>
            </a:r>
            <a:r>
              <a:rPr lang="sv-SE" sz="3200" b="1" dirty="0">
                <a:latin typeface="+mj-lt"/>
              </a:rPr>
              <a:t> kartonemballager</a:t>
            </a:r>
          </a:p>
        </p:txBody>
      </p:sp>
      <p:grpSp>
        <p:nvGrpSpPr>
          <p:cNvPr id="33" name="Group 32"/>
          <p:cNvGrpSpPr/>
          <p:nvPr/>
        </p:nvGrpSpPr>
        <p:grpSpPr>
          <a:xfrm>
            <a:off x="4476553" y="2998681"/>
            <a:ext cx="7072875" cy="3396799"/>
            <a:chOff x="2326008" y="2372084"/>
            <a:chExt cx="7072875" cy="3396798"/>
          </a:xfrm>
        </p:grpSpPr>
        <p:pic>
          <p:nvPicPr>
            <p:cNvPr id="30" name="Picture 6"/>
            <p:cNvPicPr>
              <a:picLocks noChangeAspect="1" noChangeArrowheads="1"/>
            </p:cNvPicPr>
            <p:nvPr/>
          </p:nvPicPr>
          <p:blipFill>
            <a:blip r:embed="rId5"/>
            <a:srcRect/>
            <a:stretch/>
          </p:blipFill>
          <p:spPr bwMode="auto">
            <a:xfrm>
              <a:off x="2326008" y="2372084"/>
              <a:ext cx="7072875" cy="3396798"/>
            </a:xfrm>
            <a:prstGeom prst="rect">
              <a:avLst/>
            </a:prstGeom>
            <a:noFill/>
            <a:ln w="9525">
              <a:noFill/>
              <a:miter lim="800000"/>
              <a:headEnd/>
              <a:tailEnd/>
            </a:ln>
            <a:effectLst/>
          </p:spPr>
        </p:pic>
        <p:sp>
          <p:nvSpPr>
            <p:cNvPr id="31" name="TextBox 30"/>
            <p:cNvSpPr txBox="1"/>
            <p:nvPr/>
          </p:nvSpPr>
          <p:spPr>
            <a:xfrm rot="20287083">
              <a:off x="7283714" y="3020303"/>
              <a:ext cx="1514903" cy="369332"/>
            </a:xfrm>
            <a:prstGeom prst="rect">
              <a:avLst/>
            </a:prstGeom>
            <a:noFill/>
          </p:spPr>
          <p:txBody>
            <a:bodyPr wrap="square" rtlCol="0">
              <a:spAutoFit/>
            </a:bodyPr>
            <a:lstStyle/>
            <a:p>
              <a:r>
                <a:rPr lang="sv-SE" b="1" dirty="0" err="1">
                  <a:solidFill>
                    <a:schemeClr val="bg1"/>
                  </a:solidFill>
                  <a:latin typeface="Arial" pitchFamily="34" charset="0"/>
                  <a:cs typeface="Arial" pitchFamily="34" charset="0"/>
                </a:rPr>
                <a:t>papir</a:t>
              </a:r>
              <a:endParaRPr lang="en-GB" b="1" dirty="0">
                <a:solidFill>
                  <a:schemeClr val="bg1"/>
                </a:solidFill>
                <a:latin typeface="Arial" pitchFamily="34" charset="0"/>
                <a:cs typeface="Arial" pitchFamily="34" charset="0"/>
              </a:endParaRPr>
            </a:p>
          </p:txBody>
        </p:sp>
        <p:sp>
          <p:nvSpPr>
            <p:cNvPr id="32" name="TextBox 31"/>
            <p:cNvSpPr txBox="1"/>
            <p:nvPr/>
          </p:nvSpPr>
          <p:spPr>
            <a:xfrm rot="1477292">
              <a:off x="7024210" y="4273466"/>
              <a:ext cx="1514902" cy="723677"/>
            </a:xfrm>
            <a:prstGeom prst="rect">
              <a:avLst/>
            </a:prstGeom>
            <a:noFill/>
          </p:spPr>
          <p:txBody>
            <a:bodyPr wrap="square" rtlCol="0">
              <a:normAutofit lnSpcReduction="10000"/>
            </a:bodyPr>
            <a:lstStyle/>
            <a:p>
              <a:pPr algn="ctr"/>
              <a:r>
                <a:rPr lang="sv-SE" sz="1600" b="1" dirty="0">
                  <a:solidFill>
                    <a:schemeClr val="bg1"/>
                  </a:solidFill>
                  <a:latin typeface="Arial" pitchFamily="34" charset="0"/>
                  <a:cs typeface="Arial" pitchFamily="34" charset="0"/>
                </a:rPr>
                <a:t>plast</a:t>
              </a:r>
            </a:p>
            <a:p>
              <a:pPr algn="ctr"/>
              <a:endParaRPr lang="sv-SE" sz="1100" b="1" dirty="0">
                <a:solidFill>
                  <a:schemeClr val="bg1"/>
                </a:solidFill>
                <a:latin typeface="Arial" pitchFamily="34" charset="0"/>
                <a:cs typeface="Arial" pitchFamily="34" charset="0"/>
              </a:endParaRPr>
            </a:p>
            <a:p>
              <a:pPr algn="ctr"/>
              <a:r>
                <a:rPr lang="sv-SE" sz="1600" b="1" dirty="0">
                  <a:solidFill>
                    <a:schemeClr val="bg1"/>
                  </a:solidFill>
                  <a:latin typeface="Arial" pitchFamily="34" charset="0"/>
                  <a:cs typeface="Arial" pitchFamily="34" charset="0"/>
                </a:rPr>
                <a:t>aluminium</a:t>
              </a:r>
              <a:endParaRPr lang="en-GB" sz="1600" b="1" dirty="0">
                <a:solidFill>
                  <a:schemeClr val="bg1"/>
                </a:solidFill>
                <a:latin typeface="Arial" pitchFamily="34" charset="0"/>
                <a:cs typeface="Arial" pitchFamily="34" charset="0"/>
              </a:endParaRPr>
            </a:p>
          </p:txBody>
        </p:sp>
      </p:grpSp>
      <p:sp>
        <p:nvSpPr>
          <p:cNvPr id="59" name="TextBox 58"/>
          <p:cNvSpPr txBox="1"/>
          <p:nvPr/>
        </p:nvSpPr>
        <p:spPr>
          <a:xfrm>
            <a:off x="5322282" y="5799795"/>
            <a:ext cx="4286992" cy="338554"/>
          </a:xfrm>
          <a:prstGeom prst="rect">
            <a:avLst/>
          </a:prstGeom>
          <a:noFill/>
        </p:spPr>
        <p:txBody>
          <a:bodyPr wrap="square" rtlCol="0">
            <a:spAutoFit/>
          </a:bodyPr>
          <a:lstStyle/>
          <a:p>
            <a:r>
              <a:rPr lang="en-GB" sz="1600" dirty="0">
                <a:solidFill>
                  <a:schemeClr val="accent2"/>
                </a:solidFill>
                <a:hlinkClick r:id="rId6">
                  <a:extLst>
                    <a:ext uri="{A12FA001-AC4F-418D-AE19-62706E023703}">
                      <ahyp:hlinkClr xmlns:ahyp="http://schemas.microsoft.com/office/drawing/2018/hyperlinkcolor" val="tx"/>
                    </a:ext>
                  </a:extLst>
                </a:hlinkClick>
              </a:rPr>
              <a:t>Genanvendelse </a:t>
            </a:r>
            <a:r>
              <a:rPr lang="en-GB" sz="1600" dirty="0" err="1">
                <a:solidFill>
                  <a:schemeClr val="accent2"/>
                </a:solidFill>
                <a:hlinkClick r:id="rId6">
                  <a:extLst>
                    <a:ext uri="{A12FA001-AC4F-418D-AE19-62706E023703}">
                      <ahyp:hlinkClr xmlns:ahyp="http://schemas.microsoft.com/office/drawing/2018/hyperlinkcolor" val="tx"/>
                    </a:ext>
                  </a:extLst>
                </a:hlinkClick>
              </a:rPr>
              <a:t>af</a:t>
            </a:r>
            <a:r>
              <a:rPr lang="en-GB" sz="1600" dirty="0">
                <a:solidFill>
                  <a:schemeClr val="accent2"/>
                </a:solidFill>
                <a:hlinkClick r:id="rId6">
                  <a:extLst>
                    <a:ext uri="{A12FA001-AC4F-418D-AE19-62706E023703}">
                      <ahyp:hlinkClr xmlns:ahyp="http://schemas.microsoft.com/office/drawing/2018/hyperlinkcolor" val="tx"/>
                    </a:ext>
                  </a:extLst>
                </a:hlinkClick>
              </a:rPr>
              <a:t> </a:t>
            </a:r>
            <a:r>
              <a:rPr lang="en-GB" sz="1600" dirty="0" err="1">
                <a:solidFill>
                  <a:schemeClr val="accent2"/>
                </a:solidFill>
                <a:hlinkClick r:id="rId6">
                  <a:extLst>
                    <a:ext uri="{A12FA001-AC4F-418D-AE19-62706E023703}">
                      <ahyp:hlinkClr xmlns:ahyp="http://schemas.microsoft.com/office/drawing/2018/hyperlinkcolor" val="tx"/>
                    </a:ext>
                  </a:extLst>
                </a:hlinkClick>
              </a:rPr>
              <a:t>kartonemballager</a:t>
            </a:r>
            <a:endParaRPr lang="en-GB" sz="1600" dirty="0">
              <a:solidFill>
                <a:schemeClr val="accent2"/>
              </a:solidFill>
            </a:endParaRPr>
          </a:p>
        </p:txBody>
      </p:sp>
      <p:pic>
        <p:nvPicPr>
          <p:cNvPr id="3" name="Bildobjekt 2">
            <a:extLst>
              <a:ext uri="{FF2B5EF4-FFF2-40B4-BE49-F238E27FC236}">
                <a16:creationId xmlns:a16="http://schemas.microsoft.com/office/drawing/2014/main" id="{8E0BACDC-50B6-5870-752E-5A482C054C51}"/>
              </a:ext>
            </a:extLst>
          </p:cNvPr>
          <p:cNvPicPr>
            <a:picLocks noChangeAspect="1"/>
          </p:cNvPicPr>
          <p:nvPr/>
        </p:nvPicPr>
        <p:blipFill>
          <a:blip r:embed="rId7"/>
          <a:srcRect/>
          <a:stretch/>
        </p:blipFill>
        <p:spPr>
          <a:xfrm>
            <a:off x="1782633" y="4365488"/>
            <a:ext cx="1322633" cy="2351348"/>
          </a:xfrm>
          <a:prstGeom prst="rect">
            <a:avLst/>
          </a:prstGeom>
        </p:spPr>
      </p:pic>
      <p:sp>
        <p:nvSpPr>
          <p:cNvPr id="4" name="Rektangel med rundade hörn 3">
            <a:extLst>
              <a:ext uri="{FF2B5EF4-FFF2-40B4-BE49-F238E27FC236}">
                <a16:creationId xmlns:a16="http://schemas.microsoft.com/office/drawing/2014/main" id="{B1417084-DB11-B107-526B-692ED744214E}"/>
              </a:ext>
            </a:extLst>
          </p:cNvPr>
          <p:cNvSpPr/>
          <p:nvPr/>
        </p:nvSpPr>
        <p:spPr>
          <a:xfrm>
            <a:off x="5646361" y="738950"/>
            <a:ext cx="2846880" cy="739477"/>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5" name="Rätvinklig triangel 4">
            <a:extLst>
              <a:ext uri="{FF2B5EF4-FFF2-40B4-BE49-F238E27FC236}">
                <a16:creationId xmlns:a16="http://schemas.microsoft.com/office/drawing/2014/main" id="{2644002E-E944-6A98-FF4B-516DC7567D31}"/>
              </a:ext>
            </a:extLst>
          </p:cNvPr>
          <p:cNvSpPr/>
          <p:nvPr/>
        </p:nvSpPr>
        <p:spPr>
          <a:xfrm rot="10800000">
            <a:off x="7773880" y="1357092"/>
            <a:ext cx="358777" cy="358777"/>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4" name="TextBox 33"/>
          <p:cNvSpPr txBox="1"/>
          <p:nvPr/>
        </p:nvSpPr>
        <p:spPr>
          <a:xfrm>
            <a:off x="5719658" y="778288"/>
            <a:ext cx="2773583" cy="646331"/>
          </a:xfrm>
          <a:prstGeom prst="rect">
            <a:avLst/>
          </a:prstGeom>
          <a:noFill/>
        </p:spPr>
        <p:txBody>
          <a:bodyPr wrap="square" rtlCol="0">
            <a:spAutoFit/>
          </a:bodyPr>
          <a:lstStyle/>
          <a:p>
            <a:r>
              <a:rPr lang="sv-SE" b="1" dirty="0" err="1">
                <a:solidFill>
                  <a:schemeClr val="bg1"/>
                </a:solidFill>
              </a:rPr>
              <a:t>Forestil</a:t>
            </a:r>
            <a:r>
              <a:rPr lang="sv-SE" b="1" dirty="0">
                <a:solidFill>
                  <a:schemeClr val="bg1"/>
                </a:solidFill>
              </a:rPr>
              <a:t> </a:t>
            </a:r>
            <a:r>
              <a:rPr lang="sv-SE" b="1" dirty="0" err="1">
                <a:solidFill>
                  <a:schemeClr val="bg1"/>
                </a:solidFill>
              </a:rPr>
              <a:t>jer</a:t>
            </a:r>
            <a:r>
              <a:rPr lang="sv-SE" b="1" dirty="0">
                <a:solidFill>
                  <a:schemeClr val="bg1"/>
                </a:solidFill>
              </a:rPr>
              <a:t> en </a:t>
            </a:r>
            <a:r>
              <a:rPr lang="sv-SE" b="1" dirty="0" err="1">
                <a:solidFill>
                  <a:schemeClr val="bg1"/>
                </a:solidFill>
              </a:rPr>
              <a:t>blender</a:t>
            </a:r>
            <a:r>
              <a:rPr lang="sv-SE" b="1" dirty="0">
                <a:solidFill>
                  <a:schemeClr val="bg1"/>
                </a:solidFill>
              </a:rPr>
              <a:t>... bare </a:t>
            </a:r>
            <a:r>
              <a:rPr lang="sv-SE" b="1" dirty="0" err="1">
                <a:solidFill>
                  <a:schemeClr val="bg1"/>
                </a:solidFill>
              </a:rPr>
              <a:t>meget</a:t>
            </a:r>
            <a:r>
              <a:rPr lang="sv-SE" b="1" dirty="0">
                <a:solidFill>
                  <a:schemeClr val="bg1"/>
                </a:solidFill>
              </a:rPr>
              <a:t> </a:t>
            </a:r>
            <a:r>
              <a:rPr lang="sv-SE" b="1" dirty="0" err="1">
                <a:solidFill>
                  <a:schemeClr val="bg1"/>
                </a:solidFill>
              </a:rPr>
              <a:t>større</a:t>
            </a:r>
            <a:r>
              <a:rPr lang="sv-SE" b="1" dirty="0">
                <a:solidFill>
                  <a:schemeClr val="bg1"/>
                </a:solidFill>
              </a:rPr>
              <a:t>!</a:t>
            </a:r>
          </a:p>
        </p:txBody>
      </p:sp>
      <p:sp>
        <p:nvSpPr>
          <p:cNvPr id="6" name="Rektangel med rundade hörn 5">
            <a:extLst>
              <a:ext uri="{FF2B5EF4-FFF2-40B4-BE49-F238E27FC236}">
                <a16:creationId xmlns:a16="http://schemas.microsoft.com/office/drawing/2014/main" id="{3D85910F-6A30-616D-4E0D-E180201A9350}"/>
              </a:ext>
            </a:extLst>
          </p:cNvPr>
          <p:cNvSpPr/>
          <p:nvPr/>
        </p:nvSpPr>
        <p:spPr>
          <a:xfrm>
            <a:off x="6013850" y="2992210"/>
            <a:ext cx="2432976" cy="46487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7" name="Rätvinklig triangel 6">
            <a:extLst>
              <a:ext uri="{FF2B5EF4-FFF2-40B4-BE49-F238E27FC236}">
                <a16:creationId xmlns:a16="http://schemas.microsoft.com/office/drawing/2014/main" id="{CAF18F26-074F-3BDF-E41A-63550B13A2A9}"/>
              </a:ext>
            </a:extLst>
          </p:cNvPr>
          <p:cNvSpPr/>
          <p:nvPr/>
        </p:nvSpPr>
        <p:spPr>
          <a:xfrm rot="16200000">
            <a:off x="7660949" y="2709370"/>
            <a:ext cx="358777" cy="35877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9" name="TextBox 38"/>
          <p:cNvSpPr txBox="1"/>
          <p:nvPr/>
        </p:nvSpPr>
        <p:spPr>
          <a:xfrm>
            <a:off x="6149083" y="3033539"/>
            <a:ext cx="2357568" cy="369332"/>
          </a:xfrm>
          <a:prstGeom prst="rect">
            <a:avLst/>
          </a:prstGeom>
          <a:noFill/>
        </p:spPr>
        <p:txBody>
          <a:bodyPr wrap="square" rtlCol="0">
            <a:spAutoFit/>
          </a:bodyPr>
          <a:lstStyle/>
          <a:p>
            <a:r>
              <a:rPr lang="sv-SE" b="1" dirty="0" err="1">
                <a:solidFill>
                  <a:schemeClr val="bg1"/>
                </a:solidFill>
              </a:rPr>
              <a:t>Hvad</a:t>
            </a:r>
            <a:r>
              <a:rPr lang="sv-SE" b="1" dirty="0">
                <a:solidFill>
                  <a:schemeClr val="bg1"/>
                </a:solidFill>
              </a:rPr>
              <a:t> sker </a:t>
            </a:r>
            <a:r>
              <a:rPr lang="sv-SE" b="1" dirty="0" err="1">
                <a:solidFill>
                  <a:schemeClr val="bg1"/>
                </a:solidFill>
              </a:rPr>
              <a:t>der</a:t>
            </a:r>
            <a:r>
              <a:rPr lang="sv-SE" b="1" dirty="0">
                <a:solidFill>
                  <a:schemeClr val="bg1"/>
                </a:solidFill>
              </a:rPr>
              <a:t> </a:t>
            </a:r>
            <a:r>
              <a:rPr lang="sv-SE" b="1" dirty="0" err="1">
                <a:solidFill>
                  <a:schemeClr val="bg1"/>
                </a:solidFill>
              </a:rPr>
              <a:t>her</a:t>
            </a:r>
            <a:r>
              <a:rPr lang="sv-SE" b="1" dirty="0">
                <a:solidFill>
                  <a:schemeClr val="bg1"/>
                </a:solidFill>
              </a:rPr>
              <a:t>?</a:t>
            </a:r>
          </a:p>
        </p:txBody>
      </p:sp>
      <p:sp>
        <p:nvSpPr>
          <p:cNvPr id="9" name="Rektangel med rundade hörn 8">
            <a:extLst>
              <a:ext uri="{FF2B5EF4-FFF2-40B4-BE49-F238E27FC236}">
                <a16:creationId xmlns:a16="http://schemas.microsoft.com/office/drawing/2014/main" id="{BF468A5A-A4E3-9461-79E1-73A9C9076555}"/>
              </a:ext>
            </a:extLst>
          </p:cNvPr>
          <p:cNvSpPr/>
          <p:nvPr/>
        </p:nvSpPr>
        <p:spPr>
          <a:xfrm>
            <a:off x="2973400" y="5349854"/>
            <a:ext cx="1837660" cy="430057"/>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0" name="Rätvinklig triangel 9">
            <a:extLst>
              <a:ext uri="{FF2B5EF4-FFF2-40B4-BE49-F238E27FC236}">
                <a16:creationId xmlns:a16="http://schemas.microsoft.com/office/drawing/2014/main" id="{78E193B2-303F-B6B5-5769-AF46BF8FA8B9}"/>
              </a:ext>
            </a:extLst>
          </p:cNvPr>
          <p:cNvSpPr/>
          <p:nvPr/>
        </p:nvSpPr>
        <p:spPr>
          <a:xfrm>
            <a:off x="3226929" y="5151145"/>
            <a:ext cx="358777" cy="358777"/>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54" name="TextBox 53"/>
          <p:cNvSpPr txBox="1"/>
          <p:nvPr/>
        </p:nvSpPr>
        <p:spPr>
          <a:xfrm>
            <a:off x="3027336" y="5395605"/>
            <a:ext cx="3146961" cy="338554"/>
          </a:xfrm>
          <a:prstGeom prst="rect">
            <a:avLst/>
          </a:prstGeom>
          <a:noFill/>
        </p:spPr>
        <p:txBody>
          <a:bodyPr wrap="square" rtlCol="0">
            <a:spAutoFit/>
          </a:bodyPr>
          <a:lstStyle/>
          <a:p>
            <a:r>
              <a:rPr lang="sv-SE" sz="1600" b="1" dirty="0" err="1">
                <a:solidFill>
                  <a:schemeClr val="bg1"/>
                </a:solidFill>
              </a:rPr>
              <a:t>Psst</a:t>
            </a:r>
            <a:r>
              <a:rPr lang="sv-SE" sz="1600" b="1" dirty="0">
                <a:solidFill>
                  <a:schemeClr val="bg1"/>
                </a:solidFill>
              </a:rPr>
              <a:t>! Tid </a:t>
            </a:r>
            <a:r>
              <a:rPr lang="sv-SE" sz="1600" b="1" dirty="0" err="1">
                <a:solidFill>
                  <a:schemeClr val="bg1"/>
                </a:solidFill>
              </a:rPr>
              <a:t>til</a:t>
            </a:r>
            <a:r>
              <a:rPr lang="sv-SE" sz="1600" b="1" dirty="0">
                <a:solidFill>
                  <a:schemeClr val="bg1"/>
                </a:solidFill>
              </a:rPr>
              <a:t> film</a:t>
            </a:r>
          </a:p>
        </p:txBody>
      </p:sp>
      <p:pic>
        <p:nvPicPr>
          <p:cNvPr id="11" name="Picture 2">
            <a:extLst>
              <a:ext uri="{FF2B5EF4-FFF2-40B4-BE49-F238E27FC236}">
                <a16:creationId xmlns:a16="http://schemas.microsoft.com/office/drawing/2014/main" id="{F976B4DF-07AC-C28B-F1D5-1C72A14878AB}"/>
              </a:ext>
            </a:extLst>
          </p:cNvPr>
          <p:cNvPicPr>
            <a:picLocks noChangeAspect="1" noChangeArrowheads="1"/>
          </p:cNvPicPr>
          <p:nvPr/>
        </p:nvPicPr>
        <p:blipFill>
          <a:blip r:embed="rId8"/>
          <a:srcRect/>
          <a:stretch/>
        </p:blipFill>
        <p:spPr bwMode="auto">
          <a:xfrm>
            <a:off x="4951078" y="5795730"/>
            <a:ext cx="371204" cy="371204"/>
          </a:xfrm>
          <a:prstGeom prst="rect">
            <a:avLst/>
          </a:prstGeom>
          <a:noFill/>
        </p:spPr>
      </p:pic>
    </p:spTree>
    <p:extLst>
      <p:ext uri="{BB962C8B-B14F-4D97-AF65-F5344CB8AC3E}">
        <p14:creationId xmlns:p14="http://schemas.microsoft.com/office/powerpoint/2010/main" val="147919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59" grpId="0"/>
      <p:bldP spid="34" grpId="0"/>
      <p:bldP spid="39" grpId="0"/>
      <p:bldP spid="5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med rundade hörn 1">
            <a:extLst>
              <a:ext uri="{FF2B5EF4-FFF2-40B4-BE49-F238E27FC236}">
                <a16:creationId xmlns:a16="http://schemas.microsoft.com/office/drawing/2014/main" id="{EF3BF9AA-1A46-8C6A-1181-06F855FBEC82}"/>
              </a:ext>
            </a:extLst>
          </p:cNvPr>
          <p:cNvSpPr/>
          <p:nvPr/>
        </p:nvSpPr>
        <p:spPr>
          <a:xfrm>
            <a:off x="1086678" y="1585980"/>
            <a:ext cx="2613289" cy="117824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 name="Rätvinklig triangel 2">
            <a:extLst>
              <a:ext uri="{FF2B5EF4-FFF2-40B4-BE49-F238E27FC236}">
                <a16:creationId xmlns:a16="http://schemas.microsoft.com/office/drawing/2014/main" id="{208BC38A-C088-8335-3265-43C3EF2A8674}"/>
              </a:ext>
            </a:extLst>
          </p:cNvPr>
          <p:cNvSpPr/>
          <p:nvPr/>
        </p:nvSpPr>
        <p:spPr>
          <a:xfrm rot="10800000">
            <a:off x="2901225" y="2695659"/>
            <a:ext cx="358777" cy="35877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pic>
        <p:nvPicPr>
          <p:cNvPr id="12" name="Bildobjekt 11">
            <a:extLst>
              <a:ext uri="{FF2B5EF4-FFF2-40B4-BE49-F238E27FC236}">
                <a16:creationId xmlns:a16="http://schemas.microsoft.com/office/drawing/2014/main" id="{6A6FF52B-320F-C24D-B28C-5F310D59F281}"/>
              </a:ext>
            </a:extLst>
          </p:cNvPr>
          <p:cNvPicPr>
            <a:picLocks noChangeAspect="1"/>
          </p:cNvPicPr>
          <p:nvPr/>
        </p:nvPicPr>
        <p:blipFill>
          <a:blip r:embed="rId3"/>
          <a:srcRect/>
          <a:stretch/>
        </p:blipFill>
        <p:spPr>
          <a:xfrm>
            <a:off x="3525448" y="1585980"/>
            <a:ext cx="3198773" cy="4478283"/>
          </a:xfrm>
          <a:prstGeom prst="rect">
            <a:avLst/>
          </a:prstGeom>
        </p:spPr>
      </p:pic>
      <p:sp>
        <p:nvSpPr>
          <p:cNvPr id="20" name="TextBox 19"/>
          <p:cNvSpPr txBox="1"/>
          <p:nvPr/>
        </p:nvSpPr>
        <p:spPr>
          <a:xfrm>
            <a:off x="698751" y="639159"/>
            <a:ext cx="7707087" cy="584775"/>
          </a:xfrm>
          <a:prstGeom prst="rect">
            <a:avLst/>
          </a:prstGeom>
          <a:noFill/>
        </p:spPr>
        <p:txBody>
          <a:bodyPr wrap="square" rtlCol="0">
            <a:spAutoFit/>
          </a:bodyPr>
          <a:lstStyle/>
          <a:p>
            <a:r>
              <a:rPr lang="sv-SE" sz="3200" b="1" dirty="0">
                <a:latin typeface="+mj-lt"/>
              </a:rPr>
              <a:t>Kartonemballager får </a:t>
            </a:r>
            <a:r>
              <a:rPr lang="sv-SE" sz="3200" b="1" dirty="0" err="1">
                <a:latin typeface="+mj-lt"/>
              </a:rPr>
              <a:t>nyt</a:t>
            </a:r>
            <a:r>
              <a:rPr lang="sv-SE" sz="3200" b="1" dirty="0">
                <a:latin typeface="+mj-lt"/>
              </a:rPr>
              <a:t> liv!</a:t>
            </a:r>
          </a:p>
        </p:txBody>
      </p:sp>
      <p:sp>
        <p:nvSpPr>
          <p:cNvPr id="22" name="TextBox 21"/>
          <p:cNvSpPr txBox="1"/>
          <p:nvPr/>
        </p:nvSpPr>
        <p:spPr>
          <a:xfrm>
            <a:off x="1222538" y="1650279"/>
            <a:ext cx="2491083" cy="1323439"/>
          </a:xfrm>
          <a:prstGeom prst="rect">
            <a:avLst/>
          </a:prstGeom>
          <a:noFill/>
        </p:spPr>
        <p:txBody>
          <a:bodyPr wrap="square" rtlCol="0">
            <a:spAutoFit/>
          </a:bodyPr>
          <a:lstStyle/>
          <a:p>
            <a:r>
              <a:rPr lang="sv-SE" sz="2000" b="1" dirty="0" err="1">
                <a:solidFill>
                  <a:schemeClr val="bg1"/>
                </a:solidFill>
              </a:rPr>
              <a:t>Hvad</a:t>
            </a:r>
            <a:r>
              <a:rPr lang="sv-SE" sz="2000" b="1" dirty="0">
                <a:solidFill>
                  <a:schemeClr val="bg1"/>
                </a:solidFill>
              </a:rPr>
              <a:t> kan vi </a:t>
            </a:r>
            <a:r>
              <a:rPr lang="sv-SE" sz="2000" b="1" dirty="0" err="1">
                <a:solidFill>
                  <a:schemeClr val="bg1"/>
                </a:solidFill>
              </a:rPr>
              <a:t>bruge</a:t>
            </a:r>
            <a:r>
              <a:rPr lang="sv-SE" sz="2000" b="1" dirty="0">
                <a:solidFill>
                  <a:schemeClr val="bg1"/>
                </a:solidFill>
              </a:rPr>
              <a:t> </a:t>
            </a:r>
            <a:r>
              <a:rPr lang="sv-SE" sz="2000" b="1" dirty="0" err="1">
                <a:solidFill>
                  <a:schemeClr val="bg1"/>
                </a:solidFill>
              </a:rPr>
              <a:t>genanvende</a:t>
            </a:r>
            <a:r>
              <a:rPr lang="sv-SE" sz="2000" b="1" dirty="0">
                <a:solidFill>
                  <a:schemeClr val="bg1"/>
                </a:solidFill>
              </a:rPr>
              <a:t> </a:t>
            </a:r>
            <a:r>
              <a:rPr lang="sv-SE" sz="2000" b="1" dirty="0" err="1">
                <a:solidFill>
                  <a:schemeClr val="bg1"/>
                </a:solidFill>
              </a:rPr>
              <a:t>kartoner</a:t>
            </a:r>
            <a:r>
              <a:rPr lang="sv-SE" sz="2000" b="1" dirty="0">
                <a:solidFill>
                  <a:schemeClr val="bg1"/>
                </a:solidFill>
              </a:rPr>
              <a:t> </a:t>
            </a:r>
            <a:r>
              <a:rPr lang="sv-SE" sz="2000" b="1" dirty="0" err="1">
                <a:solidFill>
                  <a:schemeClr val="bg1"/>
                </a:solidFill>
              </a:rPr>
              <a:t>til</a:t>
            </a:r>
            <a:r>
              <a:rPr lang="sv-SE" sz="2000" b="1" dirty="0">
                <a:solidFill>
                  <a:schemeClr val="bg1"/>
                </a:solidFill>
              </a:rPr>
              <a:t>?</a:t>
            </a:r>
          </a:p>
          <a:p>
            <a:endParaRPr lang="sv-SE" sz="2000" b="1" dirty="0">
              <a:solidFill>
                <a:schemeClr val="bg1"/>
              </a:solidFill>
            </a:endParaRPr>
          </a:p>
        </p:txBody>
      </p:sp>
      <p:pic>
        <p:nvPicPr>
          <p:cNvPr id="5" name="Bildobjekt 4" descr="En bild som visar bordsservis, inomhus, design, kaffe&#10;&#10;Automatiskt genererad beskrivning">
            <a:extLst>
              <a:ext uri="{FF2B5EF4-FFF2-40B4-BE49-F238E27FC236}">
                <a16:creationId xmlns:a16="http://schemas.microsoft.com/office/drawing/2014/main" id="{6815C160-5CCB-D03D-67C8-6ED10856B912}"/>
              </a:ext>
            </a:extLst>
          </p:cNvPr>
          <p:cNvPicPr>
            <a:picLocks noChangeAspect="1"/>
          </p:cNvPicPr>
          <p:nvPr/>
        </p:nvPicPr>
        <p:blipFill>
          <a:blip r:embed="rId4"/>
          <a:stretch>
            <a:fillRect/>
          </a:stretch>
        </p:blipFill>
        <p:spPr>
          <a:xfrm>
            <a:off x="4717773" y="825549"/>
            <a:ext cx="7858071" cy="5238714"/>
          </a:xfrm>
          <a:prstGeom prst="rect">
            <a:avLst/>
          </a:prstGeom>
        </p:spPr>
      </p:pic>
    </p:spTree>
    <p:extLst>
      <p:ext uri="{BB962C8B-B14F-4D97-AF65-F5344CB8AC3E}">
        <p14:creationId xmlns:p14="http://schemas.microsoft.com/office/powerpoint/2010/main" val="1164168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20750" y="603621"/>
            <a:ext cx="7707087" cy="1077218"/>
          </a:xfrm>
          <a:prstGeom prst="rect">
            <a:avLst/>
          </a:prstGeom>
          <a:noFill/>
        </p:spPr>
        <p:txBody>
          <a:bodyPr wrap="square" rtlCol="0">
            <a:spAutoFit/>
          </a:bodyPr>
          <a:lstStyle/>
          <a:p>
            <a:r>
              <a:rPr lang="sv-SE" sz="3200" b="1" dirty="0">
                <a:latin typeface="+mj-lt"/>
              </a:rPr>
              <a:t>Tager du </a:t>
            </a:r>
            <a:r>
              <a:rPr lang="sv-SE" sz="3200" b="1" dirty="0" err="1">
                <a:latin typeface="+mj-lt"/>
              </a:rPr>
              <a:t>udfordringen</a:t>
            </a:r>
            <a:r>
              <a:rPr lang="sv-SE" sz="3200" b="1" dirty="0">
                <a:latin typeface="+mj-lt"/>
              </a:rPr>
              <a:t> </a:t>
            </a:r>
            <a:r>
              <a:rPr lang="sv-SE" sz="3200" b="1" dirty="0" err="1">
                <a:latin typeface="+mj-lt"/>
              </a:rPr>
              <a:t>op</a:t>
            </a:r>
            <a:r>
              <a:rPr lang="sv-SE" sz="3200" b="1" dirty="0">
                <a:latin typeface="+mj-lt"/>
              </a:rPr>
              <a:t> </a:t>
            </a:r>
          </a:p>
          <a:p>
            <a:r>
              <a:rPr lang="sv-SE" sz="3200" b="1" dirty="0" err="1">
                <a:latin typeface="+mj-lt"/>
              </a:rPr>
              <a:t>og</a:t>
            </a:r>
            <a:r>
              <a:rPr lang="sv-SE" sz="3200" b="1" dirty="0">
                <a:latin typeface="+mj-lt"/>
              </a:rPr>
              <a:t> deltager i </a:t>
            </a:r>
            <a:r>
              <a:rPr lang="sv-SE" sz="3200" b="1" dirty="0" err="1">
                <a:latin typeface="+mj-lt"/>
              </a:rPr>
              <a:t>Kartondysten</a:t>
            </a:r>
            <a:r>
              <a:rPr lang="sv-SE" sz="3200" b="1" dirty="0">
                <a:latin typeface="+mj-lt"/>
              </a:rPr>
              <a:t>?</a:t>
            </a:r>
          </a:p>
        </p:txBody>
      </p:sp>
      <p:pic>
        <p:nvPicPr>
          <p:cNvPr id="12" name="Bildobjekt 11">
            <a:extLst>
              <a:ext uri="{FF2B5EF4-FFF2-40B4-BE49-F238E27FC236}">
                <a16:creationId xmlns:a16="http://schemas.microsoft.com/office/drawing/2014/main" id="{53ED1DE2-9B31-764A-921F-6DA2F28B6430}"/>
              </a:ext>
            </a:extLst>
          </p:cNvPr>
          <p:cNvPicPr>
            <a:picLocks noChangeAspect="1"/>
          </p:cNvPicPr>
          <p:nvPr/>
        </p:nvPicPr>
        <p:blipFill>
          <a:blip r:embed="rId3"/>
          <a:srcRect/>
          <a:stretch/>
        </p:blipFill>
        <p:spPr>
          <a:xfrm>
            <a:off x="2886868" y="2094974"/>
            <a:ext cx="6539392" cy="3678408"/>
          </a:xfrm>
          <a:prstGeom prst="rect">
            <a:avLst/>
          </a:prstGeom>
        </p:spPr>
      </p:pic>
    </p:spTree>
    <p:extLst>
      <p:ext uri="{BB962C8B-B14F-4D97-AF65-F5344CB8AC3E}">
        <p14:creationId xmlns:p14="http://schemas.microsoft.com/office/powerpoint/2010/main" val="2407243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9"/>
          <p:cNvSpPr txBox="1"/>
          <p:nvPr/>
        </p:nvSpPr>
        <p:spPr>
          <a:xfrm>
            <a:off x="6025868" y="822350"/>
            <a:ext cx="7707087" cy="830997"/>
          </a:xfrm>
          <a:prstGeom prst="rect">
            <a:avLst/>
          </a:prstGeom>
          <a:noFill/>
        </p:spPr>
        <p:txBody>
          <a:bodyPr wrap="square" rtlCol="0">
            <a:spAutoFit/>
          </a:bodyPr>
          <a:lstStyle/>
          <a:p>
            <a:r>
              <a:rPr lang="sv-SE" sz="2400" b="1" dirty="0" err="1">
                <a:latin typeface="+mj-lt"/>
              </a:rPr>
              <a:t>Kartondysten</a:t>
            </a:r>
            <a:r>
              <a:rPr lang="sv-SE" sz="2400" b="1" dirty="0">
                <a:latin typeface="+mj-lt"/>
              </a:rPr>
              <a:t> 2024/2025 </a:t>
            </a:r>
          </a:p>
          <a:p>
            <a:r>
              <a:rPr lang="sv-SE" sz="2400" b="1" dirty="0">
                <a:latin typeface="+mj-lt"/>
              </a:rPr>
              <a:t>i Sverige, Finland </a:t>
            </a:r>
            <a:r>
              <a:rPr lang="sv-SE" sz="2400" b="1" dirty="0" err="1">
                <a:latin typeface="+mj-lt"/>
              </a:rPr>
              <a:t>og</a:t>
            </a:r>
            <a:r>
              <a:rPr lang="sv-SE" sz="2400" b="1" dirty="0">
                <a:latin typeface="+mj-lt"/>
              </a:rPr>
              <a:t> Danmark.</a:t>
            </a:r>
          </a:p>
        </p:txBody>
      </p:sp>
      <p:sp>
        <p:nvSpPr>
          <p:cNvPr id="10" name="textruta 9"/>
          <p:cNvSpPr txBox="1"/>
          <p:nvPr/>
        </p:nvSpPr>
        <p:spPr>
          <a:xfrm>
            <a:off x="6025867" y="1826941"/>
            <a:ext cx="4872037" cy="3970318"/>
          </a:xfrm>
          <a:prstGeom prst="rect">
            <a:avLst/>
          </a:prstGeom>
          <a:noFill/>
        </p:spPr>
        <p:txBody>
          <a:bodyPr wrap="square" rtlCol="0">
            <a:spAutoFit/>
          </a:bodyPr>
          <a:lstStyle/>
          <a:p>
            <a:pPr marL="285744" indent="-285744">
              <a:buFont typeface="Arial"/>
              <a:buChar char="•"/>
            </a:pPr>
            <a:r>
              <a:rPr lang="sv-SE" dirty="0" err="1"/>
              <a:t>Indtil</a:t>
            </a:r>
            <a:r>
              <a:rPr lang="sv-SE" dirty="0"/>
              <a:t> nu har over 330.000 </a:t>
            </a:r>
            <a:r>
              <a:rPr lang="sv-SE" dirty="0" err="1"/>
              <a:t>børn</a:t>
            </a:r>
            <a:r>
              <a:rPr lang="sv-SE" dirty="0"/>
              <a:t> </a:t>
            </a:r>
            <a:r>
              <a:rPr lang="sv-SE" dirty="0" err="1"/>
              <a:t>og</a:t>
            </a:r>
            <a:r>
              <a:rPr lang="sv-SE" dirty="0"/>
              <a:t> elever deltaget i </a:t>
            </a:r>
            <a:r>
              <a:rPr lang="sv-SE" dirty="0" err="1"/>
              <a:t>Kartondysten</a:t>
            </a:r>
            <a:r>
              <a:rPr lang="sv-SE" dirty="0"/>
              <a:t> i Sverige </a:t>
            </a:r>
            <a:r>
              <a:rPr lang="sv-SE" dirty="0" err="1"/>
              <a:t>og</a:t>
            </a:r>
            <a:r>
              <a:rPr lang="sv-SE" dirty="0"/>
              <a:t> Finland.</a:t>
            </a:r>
          </a:p>
          <a:p>
            <a:pPr marL="285744" indent="-285744">
              <a:buFont typeface="Arial"/>
              <a:buChar char="•"/>
            </a:pPr>
            <a:r>
              <a:rPr lang="sv-SE" dirty="0" err="1"/>
              <a:t>Konkurrencen</a:t>
            </a:r>
            <a:r>
              <a:rPr lang="sv-SE" dirty="0"/>
              <a:t> </a:t>
            </a:r>
            <a:r>
              <a:rPr lang="sv-SE" dirty="0" err="1"/>
              <a:t>løber</a:t>
            </a:r>
            <a:r>
              <a:rPr lang="sv-SE" dirty="0"/>
              <a:t> samtidig i både Sverige, Finland </a:t>
            </a:r>
            <a:r>
              <a:rPr lang="sv-SE" dirty="0" err="1"/>
              <a:t>og</a:t>
            </a:r>
            <a:r>
              <a:rPr lang="sv-SE" dirty="0"/>
              <a:t> Danmark. </a:t>
            </a:r>
            <a:r>
              <a:rPr lang="sv-SE" dirty="0" err="1"/>
              <a:t>Udelukkende</a:t>
            </a:r>
            <a:r>
              <a:rPr lang="sv-SE" dirty="0"/>
              <a:t> for at </a:t>
            </a:r>
            <a:r>
              <a:rPr lang="sv-SE" dirty="0" err="1"/>
              <a:t>øge</a:t>
            </a:r>
            <a:r>
              <a:rPr lang="sv-SE" dirty="0"/>
              <a:t> </a:t>
            </a:r>
            <a:r>
              <a:rPr lang="sv-SE" dirty="0" err="1"/>
              <a:t>genanvendelsen</a:t>
            </a:r>
            <a:r>
              <a:rPr lang="sv-SE" dirty="0"/>
              <a:t>!</a:t>
            </a:r>
          </a:p>
          <a:p>
            <a:pPr marL="285744" indent="-285744">
              <a:buFont typeface="Arial"/>
              <a:buChar char="•"/>
            </a:pPr>
            <a:r>
              <a:rPr lang="sv-SE" dirty="0" err="1"/>
              <a:t>Konkurrencen</a:t>
            </a:r>
            <a:r>
              <a:rPr lang="sv-SE" dirty="0"/>
              <a:t> er </a:t>
            </a:r>
            <a:r>
              <a:rPr lang="sv-SE" dirty="0" err="1"/>
              <a:t>åben</a:t>
            </a:r>
            <a:r>
              <a:rPr lang="sv-SE" dirty="0"/>
              <a:t> for </a:t>
            </a:r>
            <a:r>
              <a:rPr lang="sv-SE" dirty="0" err="1"/>
              <a:t>alle</a:t>
            </a:r>
            <a:r>
              <a:rPr lang="sv-SE" dirty="0"/>
              <a:t> </a:t>
            </a:r>
            <a:r>
              <a:rPr lang="sv-SE" dirty="0" err="1"/>
              <a:t>fra</a:t>
            </a:r>
            <a:r>
              <a:rPr lang="sv-SE" dirty="0"/>
              <a:t> </a:t>
            </a:r>
            <a:r>
              <a:rPr lang="sv-SE" dirty="0" err="1"/>
              <a:t>børnehave</a:t>
            </a:r>
            <a:r>
              <a:rPr lang="sv-SE" dirty="0"/>
              <a:t> </a:t>
            </a:r>
            <a:r>
              <a:rPr lang="sv-SE" dirty="0" err="1"/>
              <a:t>til</a:t>
            </a:r>
            <a:r>
              <a:rPr lang="sv-SE" dirty="0"/>
              <a:t> 6. </a:t>
            </a:r>
            <a:r>
              <a:rPr lang="sv-SE" dirty="0" err="1"/>
              <a:t>klasse</a:t>
            </a:r>
            <a:r>
              <a:rPr lang="sv-SE" dirty="0"/>
              <a:t>. I Finland deltager 1. </a:t>
            </a:r>
            <a:r>
              <a:rPr lang="sv-SE" dirty="0" err="1"/>
              <a:t>til</a:t>
            </a:r>
            <a:r>
              <a:rPr lang="sv-SE" dirty="0"/>
              <a:t> 6. </a:t>
            </a:r>
          </a:p>
          <a:p>
            <a:pPr marL="285744" indent="-285744">
              <a:buFont typeface="Arial"/>
              <a:buChar char="•"/>
            </a:pPr>
            <a:r>
              <a:rPr lang="sv-SE" dirty="0"/>
              <a:t>I kan </a:t>
            </a:r>
            <a:r>
              <a:rPr lang="sv-SE" dirty="0" err="1"/>
              <a:t>følge</a:t>
            </a:r>
            <a:r>
              <a:rPr lang="sv-SE" dirty="0"/>
              <a:t> den finske </a:t>
            </a:r>
            <a:r>
              <a:rPr lang="sv-SE" dirty="0" err="1"/>
              <a:t>Kartondyst</a:t>
            </a:r>
            <a:r>
              <a:rPr lang="sv-SE" dirty="0"/>
              <a:t> </a:t>
            </a:r>
            <a:r>
              <a:rPr lang="sv-SE" dirty="0" err="1"/>
              <a:t>og</a:t>
            </a:r>
            <a:r>
              <a:rPr lang="sv-SE" dirty="0"/>
              <a:t> få inspiration </a:t>
            </a:r>
            <a:r>
              <a:rPr lang="sv-SE" dirty="0" err="1"/>
              <a:t>af</a:t>
            </a:r>
            <a:r>
              <a:rPr lang="sv-SE" dirty="0"/>
              <a:t> </a:t>
            </a:r>
            <a:r>
              <a:rPr lang="sv-SE" dirty="0" err="1"/>
              <a:t>deres</a:t>
            </a:r>
            <a:r>
              <a:rPr lang="sv-SE" dirty="0"/>
              <a:t> </a:t>
            </a:r>
            <a:r>
              <a:rPr lang="sv-SE" dirty="0" err="1"/>
              <a:t>indsendte</a:t>
            </a:r>
            <a:r>
              <a:rPr lang="sv-SE" dirty="0"/>
              <a:t> </a:t>
            </a:r>
            <a:r>
              <a:rPr lang="sv-SE" dirty="0" err="1"/>
              <a:t>oplysninger</a:t>
            </a:r>
            <a:r>
              <a:rPr lang="sv-SE" dirty="0"/>
              <a:t> på </a:t>
            </a:r>
            <a:r>
              <a:rPr lang="sv-SE" dirty="0" err="1"/>
              <a:t>www.kartonkikilpailu.fi</a:t>
            </a:r>
            <a:r>
              <a:rPr lang="sv-SE" dirty="0"/>
              <a:t> </a:t>
            </a:r>
            <a:br>
              <a:rPr lang="sv-SE" dirty="0"/>
            </a:br>
            <a:r>
              <a:rPr lang="sv-SE" dirty="0"/>
              <a:t>Den svenske </a:t>
            </a:r>
            <a:r>
              <a:rPr lang="sv-SE" dirty="0" err="1"/>
              <a:t>følger</a:t>
            </a:r>
            <a:r>
              <a:rPr lang="sv-SE" dirty="0"/>
              <a:t> I på </a:t>
            </a:r>
            <a:r>
              <a:rPr lang="sv-SE" dirty="0" err="1"/>
              <a:t>www.kartongmatchen.se</a:t>
            </a:r>
            <a:endParaRPr lang="sv-SE" dirty="0"/>
          </a:p>
        </p:txBody>
      </p:sp>
      <p:pic>
        <p:nvPicPr>
          <p:cNvPr id="13" name="Bildobjekt 12">
            <a:extLst>
              <a:ext uri="{FF2B5EF4-FFF2-40B4-BE49-F238E27FC236}">
                <a16:creationId xmlns:a16="http://schemas.microsoft.com/office/drawing/2014/main" id="{43A7594A-0CD0-9F41-912E-821124B9D9D2}"/>
              </a:ext>
            </a:extLst>
          </p:cNvPr>
          <p:cNvPicPr>
            <a:picLocks noChangeAspect="1"/>
          </p:cNvPicPr>
          <p:nvPr/>
        </p:nvPicPr>
        <p:blipFill>
          <a:blip r:embed="rId3"/>
          <a:srcRect/>
          <a:stretch/>
        </p:blipFill>
        <p:spPr>
          <a:xfrm>
            <a:off x="878071" y="1480488"/>
            <a:ext cx="4872036" cy="4060029"/>
          </a:xfrm>
          <a:prstGeom prst="rect">
            <a:avLst/>
          </a:prstGeom>
        </p:spPr>
      </p:pic>
    </p:spTree>
    <p:extLst>
      <p:ext uri="{BB962C8B-B14F-4D97-AF65-F5344CB8AC3E}">
        <p14:creationId xmlns:p14="http://schemas.microsoft.com/office/powerpoint/2010/main" val="11236212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11831638" y="6526213"/>
            <a:ext cx="360362" cy="144462"/>
          </a:xfrm>
          <a:prstGeom prst="rect">
            <a:avLst/>
          </a:prstGeom>
        </p:spPr>
        <p:txBody>
          <a:bodyPr vert="horz" lIns="91440" tIns="45720" rIns="91440" bIns="45720" rtlCol="0" anchor="ctr"/>
          <a:lstStyle>
            <a:defPPr>
              <a:defRPr lang="sv-SE"/>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2A534E-D129-914A-B206-5117D11DD319}" type="slidenum">
              <a:rPr lang="sv-SE" smtClean="0"/>
              <a:pPr/>
              <a:t>15</a:t>
            </a:fld>
            <a:endParaRPr lang="en-GB" dirty="0"/>
          </a:p>
        </p:txBody>
      </p:sp>
      <p:pic>
        <p:nvPicPr>
          <p:cNvPr id="4" name="Bildobjekt 3">
            <a:extLst>
              <a:ext uri="{FF2B5EF4-FFF2-40B4-BE49-F238E27FC236}">
                <a16:creationId xmlns:a16="http://schemas.microsoft.com/office/drawing/2014/main" id="{F722D5FD-428B-C122-D97A-E0296602DDB6}"/>
              </a:ext>
            </a:extLst>
          </p:cNvPr>
          <p:cNvPicPr>
            <a:picLocks noChangeAspect="1"/>
          </p:cNvPicPr>
          <p:nvPr/>
        </p:nvPicPr>
        <p:blipFill>
          <a:blip r:embed="rId3"/>
          <a:stretch>
            <a:fillRect/>
          </a:stretch>
        </p:blipFill>
        <p:spPr>
          <a:xfrm rot="21167290">
            <a:off x="3465943" y="636700"/>
            <a:ext cx="4946305" cy="5327371"/>
          </a:xfrm>
          <a:prstGeom prst="rect">
            <a:avLst/>
          </a:prstGeom>
          <a:effectLst>
            <a:outerShdw blurRad="299099" dist="196210" dir="2700000" algn="tl" rotWithShape="0">
              <a:prstClr val="black">
                <a:alpha val="40000"/>
              </a:prstClr>
            </a:outerShdw>
          </a:effectLst>
        </p:spPr>
      </p:pic>
    </p:spTree>
    <p:extLst>
      <p:ext uri="{BB962C8B-B14F-4D97-AF65-F5344CB8AC3E}">
        <p14:creationId xmlns:p14="http://schemas.microsoft.com/office/powerpoint/2010/main" val="534250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1B27BABF-AD92-7E95-2177-F1B90086ADAB}"/>
              </a:ext>
            </a:extLst>
          </p:cNvPr>
          <p:cNvPicPr>
            <a:picLocks noChangeAspect="1"/>
          </p:cNvPicPr>
          <p:nvPr/>
        </p:nvPicPr>
        <p:blipFill>
          <a:blip r:embed="rId3"/>
          <a:srcRect/>
          <a:stretch/>
        </p:blipFill>
        <p:spPr>
          <a:xfrm>
            <a:off x="9395769" y="3885000"/>
            <a:ext cx="1828032" cy="1828032"/>
          </a:xfrm>
          <a:prstGeom prst="rect">
            <a:avLst/>
          </a:prstGeom>
        </p:spPr>
      </p:pic>
      <p:pic>
        <p:nvPicPr>
          <p:cNvPr id="2" name="Bildobjekt 1">
            <a:extLst>
              <a:ext uri="{FF2B5EF4-FFF2-40B4-BE49-F238E27FC236}">
                <a16:creationId xmlns:a16="http://schemas.microsoft.com/office/drawing/2014/main" id="{1CAF771D-0B51-BDD2-6876-48703BF49F13}"/>
              </a:ext>
            </a:extLst>
          </p:cNvPr>
          <p:cNvPicPr>
            <a:picLocks noChangeAspect="1"/>
          </p:cNvPicPr>
          <p:nvPr/>
        </p:nvPicPr>
        <p:blipFill>
          <a:blip r:embed="rId4"/>
          <a:srcRect/>
          <a:stretch/>
        </p:blipFill>
        <p:spPr>
          <a:xfrm>
            <a:off x="4312994" y="871374"/>
            <a:ext cx="3214431" cy="4500203"/>
          </a:xfrm>
          <a:prstGeom prst="rect">
            <a:avLst/>
          </a:prstGeom>
        </p:spPr>
      </p:pic>
      <p:sp>
        <p:nvSpPr>
          <p:cNvPr id="11" name="TextBox 10"/>
          <p:cNvSpPr txBox="1"/>
          <p:nvPr/>
        </p:nvSpPr>
        <p:spPr>
          <a:xfrm>
            <a:off x="1281277" y="1200593"/>
            <a:ext cx="3502758" cy="954107"/>
          </a:xfrm>
          <a:prstGeom prst="rect">
            <a:avLst/>
          </a:prstGeom>
          <a:noFill/>
        </p:spPr>
        <p:txBody>
          <a:bodyPr wrap="square" rtlCol="0">
            <a:spAutoFit/>
          </a:bodyPr>
          <a:lstStyle/>
          <a:p>
            <a:r>
              <a:rPr lang="sv-SE" sz="2000" b="1" dirty="0" err="1"/>
              <a:t>Hvad</a:t>
            </a:r>
            <a:r>
              <a:rPr lang="sv-SE" sz="2000" b="1" dirty="0"/>
              <a:t> skal man så </a:t>
            </a:r>
            <a:r>
              <a:rPr lang="sv-SE" sz="2000" b="1" dirty="0" err="1"/>
              <a:t>gøre</a:t>
            </a:r>
            <a:r>
              <a:rPr lang="sv-SE" sz="2000" b="1" dirty="0"/>
              <a:t>?</a:t>
            </a:r>
            <a:endParaRPr lang="sv-SE" dirty="0"/>
          </a:p>
          <a:p>
            <a:r>
              <a:rPr lang="sv-SE" dirty="0"/>
              <a:t>Vi skal </a:t>
            </a:r>
            <a:r>
              <a:rPr lang="sv-SE" dirty="0" err="1"/>
              <a:t>hjælpes</a:t>
            </a:r>
            <a:r>
              <a:rPr lang="sv-SE" dirty="0"/>
              <a:t> ad for at </a:t>
            </a:r>
            <a:r>
              <a:rPr lang="sv-SE" dirty="0" err="1"/>
              <a:t>øge</a:t>
            </a:r>
            <a:r>
              <a:rPr lang="sv-SE" dirty="0"/>
              <a:t> </a:t>
            </a:r>
            <a:r>
              <a:rPr lang="sv-SE" dirty="0" err="1"/>
              <a:t>genbruget</a:t>
            </a:r>
            <a:r>
              <a:rPr lang="sv-SE" dirty="0"/>
              <a:t> </a:t>
            </a:r>
            <a:r>
              <a:rPr lang="sv-SE" dirty="0" err="1"/>
              <a:t>af</a:t>
            </a:r>
            <a:r>
              <a:rPr lang="sv-SE" dirty="0"/>
              <a:t> kartonemballager </a:t>
            </a:r>
          </a:p>
        </p:txBody>
      </p:sp>
      <p:sp>
        <p:nvSpPr>
          <p:cNvPr id="38" name="TextBox 37"/>
          <p:cNvSpPr txBox="1"/>
          <p:nvPr/>
        </p:nvSpPr>
        <p:spPr>
          <a:xfrm>
            <a:off x="7338484" y="1200593"/>
            <a:ext cx="3687325" cy="3447098"/>
          </a:xfrm>
          <a:prstGeom prst="rect">
            <a:avLst/>
          </a:prstGeom>
          <a:noFill/>
        </p:spPr>
        <p:txBody>
          <a:bodyPr wrap="square" rtlCol="0">
            <a:spAutoFit/>
          </a:bodyPr>
          <a:lstStyle/>
          <a:p>
            <a:pPr marL="457189" indent="-457189"/>
            <a:r>
              <a:rPr lang="sv-SE" sz="2000" b="1" dirty="0" err="1"/>
              <a:t>Vindere</a:t>
            </a:r>
            <a:r>
              <a:rPr lang="sv-SE" sz="2000" b="1" dirty="0"/>
              <a:t>?</a:t>
            </a:r>
          </a:p>
          <a:p>
            <a:r>
              <a:rPr lang="sv-SE" dirty="0" err="1"/>
              <a:t>Der</a:t>
            </a:r>
            <a:r>
              <a:rPr lang="sv-SE" dirty="0"/>
              <a:t> </a:t>
            </a:r>
            <a:r>
              <a:rPr lang="sv-SE" dirty="0" err="1"/>
              <a:t>trækkes</a:t>
            </a:r>
            <a:r>
              <a:rPr lang="sv-SE" dirty="0"/>
              <a:t> lod </a:t>
            </a:r>
            <a:r>
              <a:rPr lang="sv-SE" dirty="0" err="1"/>
              <a:t>blandt</a:t>
            </a:r>
            <a:r>
              <a:rPr lang="sv-SE" dirty="0"/>
              <a:t> </a:t>
            </a:r>
            <a:r>
              <a:rPr lang="sv-SE" dirty="0" err="1"/>
              <a:t>alle</a:t>
            </a:r>
            <a:r>
              <a:rPr lang="sv-SE" dirty="0"/>
              <a:t> </a:t>
            </a:r>
            <a:r>
              <a:rPr lang="sv-SE" dirty="0" err="1"/>
              <a:t>børn</a:t>
            </a:r>
            <a:r>
              <a:rPr lang="sv-SE" dirty="0"/>
              <a:t> </a:t>
            </a:r>
            <a:r>
              <a:rPr lang="sv-SE" dirty="0" err="1"/>
              <a:t>og</a:t>
            </a:r>
            <a:r>
              <a:rPr lang="sv-SE" dirty="0"/>
              <a:t> elever </a:t>
            </a:r>
            <a:r>
              <a:rPr lang="sv-SE" dirty="0" err="1"/>
              <a:t>fra</a:t>
            </a:r>
            <a:r>
              <a:rPr lang="sv-SE" dirty="0"/>
              <a:t> </a:t>
            </a:r>
            <a:r>
              <a:rPr lang="sv-SE" dirty="0" err="1"/>
              <a:t>vuggestue</a:t>
            </a:r>
            <a:r>
              <a:rPr lang="sv-SE" dirty="0"/>
              <a:t> </a:t>
            </a:r>
            <a:r>
              <a:rPr lang="sv-SE" dirty="0" err="1"/>
              <a:t>til</a:t>
            </a:r>
            <a:r>
              <a:rPr lang="sv-SE" dirty="0"/>
              <a:t> 6. </a:t>
            </a:r>
            <a:r>
              <a:rPr lang="sv-SE" dirty="0" err="1"/>
              <a:t>klasse</a:t>
            </a:r>
            <a:r>
              <a:rPr lang="sv-SE" dirty="0"/>
              <a:t>. </a:t>
            </a:r>
            <a:br>
              <a:rPr lang="sv-SE" dirty="0"/>
            </a:br>
            <a:r>
              <a:rPr lang="sv-SE" dirty="0"/>
              <a:t>En </a:t>
            </a:r>
            <a:r>
              <a:rPr lang="sv-SE" dirty="0" err="1"/>
              <a:t>fremlagt</a:t>
            </a:r>
            <a:r>
              <a:rPr lang="sv-SE" dirty="0"/>
              <a:t> </a:t>
            </a:r>
            <a:r>
              <a:rPr lang="sv-SE" dirty="0" err="1"/>
              <a:t>dyst</a:t>
            </a:r>
            <a:r>
              <a:rPr lang="sv-SE" dirty="0"/>
              <a:t> = et lod i </a:t>
            </a:r>
            <a:r>
              <a:rPr lang="sv-SE" dirty="0" err="1"/>
              <a:t>trækningen</a:t>
            </a:r>
            <a:r>
              <a:rPr lang="sv-SE" dirty="0"/>
              <a:t>.</a:t>
            </a:r>
          </a:p>
          <a:p>
            <a:pPr marL="457189" indent="-457189"/>
            <a:r>
              <a:rPr lang="sv-SE" dirty="0"/>
              <a:t>	</a:t>
            </a:r>
          </a:p>
          <a:p>
            <a:pPr marL="342891" indent="-342891">
              <a:buFont typeface="Arial" panose="020B0604020202020204" pitchFamily="34" charset="0"/>
              <a:buChar char="•"/>
            </a:pPr>
            <a:r>
              <a:rPr lang="sv-SE" i="1" dirty="0" err="1"/>
              <a:t>Kartonrekorden</a:t>
            </a:r>
            <a:endParaRPr lang="sv-SE" i="1" dirty="0"/>
          </a:p>
          <a:p>
            <a:pPr marL="342891" indent="-342891">
              <a:buFont typeface="Arial" panose="020B0604020202020204" pitchFamily="34" charset="0"/>
              <a:buChar char="•"/>
            </a:pPr>
            <a:r>
              <a:rPr lang="sv-SE" i="1" dirty="0" err="1"/>
              <a:t>Genanvendelseskampagnen</a:t>
            </a:r>
            <a:r>
              <a:rPr lang="sv-SE" i="1" dirty="0"/>
              <a:t>!</a:t>
            </a:r>
          </a:p>
          <a:p>
            <a:pPr marL="342891" indent="-342891">
              <a:buFont typeface="Arial" panose="020B0604020202020204" pitchFamily="34" charset="0"/>
              <a:buChar char="•"/>
            </a:pPr>
            <a:r>
              <a:rPr lang="sv-SE" i="1" dirty="0" err="1"/>
              <a:t>Vores</a:t>
            </a:r>
            <a:r>
              <a:rPr lang="sv-SE" i="1" dirty="0"/>
              <a:t> kartonslogan</a:t>
            </a:r>
          </a:p>
          <a:p>
            <a:pPr marL="342891" indent="-342891">
              <a:buFont typeface="Arial" panose="020B0604020202020204" pitchFamily="34" charset="0"/>
              <a:buChar char="•"/>
            </a:pPr>
            <a:r>
              <a:rPr lang="sv-SE" i="1" dirty="0" err="1"/>
              <a:t>Kartonkreativ</a:t>
            </a:r>
            <a:endParaRPr lang="sv-SE" i="1" dirty="0"/>
          </a:p>
          <a:p>
            <a:pPr marL="342891" indent="-342891">
              <a:buFont typeface="Arial" panose="020B0604020202020204" pitchFamily="34" charset="0"/>
              <a:buChar char="•"/>
            </a:pPr>
            <a:r>
              <a:rPr lang="sv-SE" i="1" dirty="0" err="1"/>
              <a:t>Fortæl</a:t>
            </a:r>
            <a:r>
              <a:rPr lang="sv-SE" i="1" dirty="0"/>
              <a:t> det </a:t>
            </a:r>
            <a:r>
              <a:rPr lang="sv-SE" i="1" dirty="0" err="1"/>
              <a:t>til</a:t>
            </a:r>
            <a:r>
              <a:rPr lang="sv-SE" i="1" dirty="0"/>
              <a:t> 100!</a:t>
            </a:r>
          </a:p>
        </p:txBody>
      </p:sp>
      <p:sp>
        <p:nvSpPr>
          <p:cNvPr id="3" name="textruta 2"/>
          <p:cNvSpPr txBox="1"/>
          <p:nvPr/>
        </p:nvSpPr>
        <p:spPr>
          <a:xfrm>
            <a:off x="1315999" y="2483919"/>
            <a:ext cx="2996995" cy="677108"/>
          </a:xfrm>
          <a:prstGeom prst="rect">
            <a:avLst/>
          </a:prstGeom>
          <a:noFill/>
        </p:spPr>
        <p:txBody>
          <a:bodyPr wrap="square" rtlCol="0">
            <a:spAutoFit/>
          </a:bodyPr>
          <a:lstStyle/>
          <a:p>
            <a:r>
              <a:rPr lang="sv-SE" sz="2000" b="1" dirty="0" err="1"/>
              <a:t>Konkurrenceperiode</a:t>
            </a:r>
            <a:r>
              <a:rPr lang="sv-SE" sz="2000" b="1" dirty="0"/>
              <a:t>?</a:t>
            </a:r>
          </a:p>
          <a:p>
            <a:r>
              <a:rPr lang="sv-SE" dirty="0" err="1"/>
              <a:t>Afsluttes</a:t>
            </a:r>
            <a:r>
              <a:rPr lang="sv-SE" dirty="0"/>
              <a:t> 11. maj 2025</a:t>
            </a:r>
          </a:p>
        </p:txBody>
      </p:sp>
      <p:sp>
        <p:nvSpPr>
          <p:cNvPr id="5" name="Rektangel med rundade hörn 4">
            <a:extLst>
              <a:ext uri="{FF2B5EF4-FFF2-40B4-BE49-F238E27FC236}">
                <a16:creationId xmlns:a16="http://schemas.microsoft.com/office/drawing/2014/main" id="{865954DC-9819-C4E2-3C9F-CF620B97FD30}"/>
              </a:ext>
            </a:extLst>
          </p:cNvPr>
          <p:cNvSpPr/>
          <p:nvPr/>
        </p:nvSpPr>
        <p:spPr>
          <a:xfrm>
            <a:off x="6451600" y="5504339"/>
            <a:ext cx="3442735" cy="78329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6" name="Rätvinklig triangel 5">
            <a:extLst>
              <a:ext uri="{FF2B5EF4-FFF2-40B4-BE49-F238E27FC236}">
                <a16:creationId xmlns:a16="http://schemas.microsoft.com/office/drawing/2014/main" id="{5807EC28-A136-EB16-A804-1CFBB9CADE4D}"/>
              </a:ext>
            </a:extLst>
          </p:cNvPr>
          <p:cNvSpPr/>
          <p:nvPr/>
        </p:nvSpPr>
        <p:spPr>
          <a:xfrm rot="16200000">
            <a:off x="9036992" y="5234565"/>
            <a:ext cx="358777" cy="358777"/>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9" name="TextBox 14"/>
          <p:cNvSpPr txBox="1"/>
          <p:nvPr/>
        </p:nvSpPr>
        <p:spPr>
          <a:xfrm>
            <a:off x="6553200" y="5593342"/>
            <a:ext cx="3341135" cy="584775"/>
          </a:xfrm>
          <a:prstGeom prst="rect">
            <a:avLst/>
          </a:prstGeom>
          <a:noFill/>
        </p:spPr>
        <p:txBody>
          <a:bodyPr wrap="square" rtlCol="0">
            <a:spAutoFit/>
          </a:bodyPr>
          <a:lstStyle/>
          <a:p>
            <a:r>
              <a:rPr lang="sv-SE" sz="1600" dirty="0">
                <a:solidFill>
                  <a:schemeClr val="bg1"/>
                </a:solidFill>
              </a:rPr>
              <a:t>Alle </a:t>
            </a:r>
            <a:r>
              <a:rPr lang="sv-SE" sz="1600" dirty="0" err="1">
                <a:solidFill>
                  <a:schemeClr val="bg1"/>
                </a:solidFill>
              </a:rPr>
              <a:t>oplysninger</a:t>
            </a:r>
            <a:r>
              <a:rPr lang="sv-SE" sz="1600" dirty="0">
                <a:solidFill>
                  <a:schemeClr val="bg1"/>
                </a:solidFill>
              </a:rPr>
              <a:t> om </a:t>
            </a:r>
            <a:r>
              <a:rPr lang="sv-SE" sz="1600" dirty="0" err="1">
                <a:solidFill>
                  <a:schemeClr val="bg1"/>
                </a:solidFill>
              </a:rPr>
              <a:t>konkurrencen</a:t>
            </a:r>
            <a:r>
              <a:rPr lang="sv-SE" sz="1600" dirty="0">
                <a:solidFill>
                  <a:schemeClr val="bg1"/>
                </a:solidFill>
              </a:rPr>
              <a:t> </a:t>
            </a:r>
            <a:r>
              <a:rPr lang="sv-SE" sz="1600" dirty="0" err="1">
                <a:solidFill>
                  <a:schemeClr val="bg1"/>
                </a:solidFill>
              </a:rPr>
              <a:t>findes</a:t>
            </a:r>
            <a:r>
              <a:rPr lang="sv-SE" sz="1600" dirty="0">
                <a:solidFill>
                  <a:schemeClr val="bg1"/>
                </a:solidFill>
              </a:rPr>
              <a:t> på </a:t>
            </a:r>
            <a:r>
              <a:rPr lang="sv-SE" sz="1600" dirty="0" err="1">
                <a:solidFill>
                  <a:schemeClr val="bg1"/>
                </a:solidFill>
                <a:hlinkClick r:id="rId5">
                  <a:extLst>
                    <a:ext uri="{A12FA001-AC4F-418D-AE19-62706E023703}">
                      <ahyp:hlinkClr xmlns:ahyp="http://schemas.microsoft.com/office/drawing/2018/hyperlinkcolor" val="tx"/>
                    </a:ext>
                  </a:extLst>
                </a:hlinkClick>
              </a:rPr>
              <a:t>www.kartondysten.dk</a:t>
            </a:r>
            <a:endParaRPr lang="sv-SE" sz="1600" dirty="0">
              <a:solidFill>
                <a:schemeClr val="bg1"/>
              </a:solidFill>
            </a:endParaRPr>
          </a:p>
        </p:txBody>
      </p:sp>
    </p:spTree>
    <p:extLst>
      <p:ext uri="{BB962C8B-B14F-4D97-AF65-F5344CB8AC3E}">
        <p14:creationId xmlns:p14="http://schemas.microsoft.com/office/powerpoint/2010/main" val="235742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6"/>
          <p:cNvSpPr txBox="1"/>
          <p:nvPr/>
        </p:nvSpPr>
        <p:spPr>
          <a:xfrm>
            <a:off x="1496894" y="2138239"/>
            <a:ext cx="4782007" cy="1754326"/>
          </a:xfrm>
          <a:prstGeom prst="rect">
            <a:avLst/>
          </a:prstGeom>
          <a:noFill/>
        </p:spPr>
        <p:txBody>
          <a:bodyPr wrap="square" rtlCol="0">
            <a:spAutoFit/>
          </a:bodyPr>
          <a:lstStyle/>
          <a:p>
            <a:r>
              <a:rPr lang="sv-SE" dirty="0">
                <a:effectLst/>
              </a:rPr>
              <a:t>Få et </a:t>
            </a:r>
            <a:r>
              <a:rPr lang="sv-SE" dirty="0" err="1">
                <a:effectLst/>
              </a:rPr>
              <a:t>større</a:t>
            </a:r>
            <a:r>
              <a:rPr lang="sv-SE" dirty="0">
                <a:effectLst/>
              </a:rPr>
              <a:t> </a:t>
            </a:r>
            <a:r>
              <a:rPr lang="sv-SE" dirty="0" err="1">
                <a:effectLst/>
              </a:rPr>
              <a:t>kendskab</a:t>
            </a:r>
            <a:r>
              <a:rPr lang="sv-SE" dirty="0">
                <a:effectLst/>
              </a:rPr>
              <a:t> </a:t>
            </a:r>
            <a:r>
              <a:rPr lang="sv-SE" dirty="0" err="1">
                <a:effectLst/>
              </a:rPr>
              <a:t>til</a:t>
            </a:r>
            <a:r>
              <a:rPr lang="sv-SE" dirty="0">
                <a:effectLst/>
              </a:rPr>
              <a:t> kartonemballager, </a:t>
            </a:r>
            <a:r>
              <a:rPr lang="sv-SE" dirty="0" err="1">
                <a:effectLst/>
              </a:rPr>
              <a:t>genanvendelse</a:t>
            </a:r>
            <a:r>
              <a:rPr lang="sv-SE" dirty="0">
                <a:effectLst/>
              </a:rPr>
              <a:t> </a:t>
            </a:r>
            <a:r>
              <a:rPr lang="sv-SE" dirty="0" err="1">
                <a:effectLst/>
              </a:rPr>
              <a:t>og</a:t>
            </a:r>
            <a:r>
              <a:rPr lang="sv-SE" dirty="0">
                <a:effectLst/>
              </a:rPr>
              <a:t> </a:t>
            </a:r>
            <a:r>
              <a:rPr lang="sv-SE" dirty="0" err="1">
                <a:effectLst/>
              </a:rPr>
              <a:t>genanvendelsesprocessen</a:t>
            </a:r>
            <a:r>
              <a:rPr lang="sv-SE" dirty="0">
                <a:effectLst/>
              </a:rPr>
              <a:t>. </a:t>
            </a:r>
          </a:p>
          <a:p>
            <a:endParaRPr lang="sv-SE" dirty="0"/>
          </a:p>
          <a:p>
            <a:r>
              <a:rPr lang="sv-SE" dirty="0" err="1">
                <a:effectLst/>
                <a:latin typeface="Helvetica Neue" panose="02000503000000020004" pitchFamily="2" charset="0"/>
              </a:rPr>
              <a:t>Vælg</a:t>
            </a:r>
            <a:r>
              <a:rPr lang="sv-SE" dirty="0">
                <a:effectLst/>
                <a:latin typeface="Helvetica Neue" panose="02000503000000020004" pitchFamily="2" charset="0"/>
              </a:rPr>
              <a:t> </a:t>
            </a:r>
            <a:r>
              <a:rPr lang="sv-SE" dirty="0" err="1">
                <a:effectLst/>
                <a:latin typeface="Helvetica Neue" panose="02000503000000020004" pitchFamily="2" charset="0"/>
              </a:rPr>
              <a:t>mellem</a:t>
            </a:r>
            <a:r>
              <a:rPr lang="sv-SE" dirty="0">
                <a:effectLst/>
                <a:latin typeface="Helvetica Neue" panose="02000503000000020004" pitchFamily="2" charset="0"/>
              </a:rPr>
              <a:t> PowerPoint, film, </a:t>
            </a:r>
            <a:r>
              <a:rPr lang="sv-SE" dirty="0" err="1">
                <a:effectLst/>
                <a:latin typeface="Helvetica Neue" panose="02000503000000020004" pitchFamily="2" charset="0"/>
              </a:rPr>
              <a:t>kundskabsmateriale</a:t>
            </a:r>
            <a:r>
              <a:rPr lang="sv-SE" dirty="0">
                <a:effectLst/>
                <a:latin typeface="Helvetica Neue" panose="02000503000000020004" pitchFamily="2" charset="0"/>
              </a:rPr>
              <a:t> </a:t>
            </a:r>
            <a:r>
              <a:rPr lang="sv-SE" dirty="0" err="1">
                <a:effectLst/>
                <a:latin typeface="Helvetica Neue" panose="02000503000000020004" pitchFamily="2" charset="0"/>
              </a:rPr>
              <a:t>og</a:t>
            </a:r>
            <a:r>
              <a:rPr lang="sv-SE" dirty="0">
                <a:effectLst/>
                <a:latin typeface="Helvetica Neue" panose="02000503000000020004" pitchFamily="2" charset="0"/>
              </a:rPr>
              <a:t> historier.</a:t>
            </a:r>
          </a:p>
        </p:txBody>
      </p:sp>
      <p:sp>
        <p:nvSpPr>
          <p:cNvPr id="3" name="TextBox 23">
            <a:extLst>
              <a:ext uri="{FF2B5EF4-FFF2-40B4-BE49-F238E27FC236}">
                <a16:creationId xmlns:a16="http://schemas.microsoft.com/office/drawing/2014/main" id="{28FBE387-2562-375A-320C-B6F0A069D55C}"/>
              </a:ext>
            </a:extLst>
          </p:cNvPr>
          <p:cNvSpPr txBox="1"/>
          <p:nvPr/>
        </p:nvSpPr>
        <p:spPr>
          <a:xfrm>
            <a:off x="582027" y="553492"/>
            <a:ext cx="4782007" cy="1015663"/>
          </a:xfrm>
          <a:prstGeom prst="rect">
            <a:avLst/>
          </a:prstGeom>
          <a:noFill/>
          <a:ln w="0" cap="rnd">
            <a:noFill/>
          </a:ln>
        </p:spPr>
        <p:txBody>
          <a:bodyPr wrap="square" rtlCol="0">
            <a:spAutoFit/>
          </a:bodyPr>
          <a:lstStyle/>
          <a:p>
            <a:r>
              <a:rPr lang="sv-SE" sz="2400" b="1" dirty="0" err="1">
                <a:latin typeface="+mj-lt"/>
              </a:rPr>
              <a:t>Inden</a:t>
            </a:r>
            <a:r>
              <a:rPr lang="sv-SE" sz="2400" b="1" dirty="0">
                <a:latin typeface="+mj-lt"/>
              </a:rPr>
              <a:t> </a:t>
            </a:r>
            <a:r>
              <a:rPr lang="sv-SE" sz="2400" b="1" dirty="0" err="1">
                <a:latin typeface="+mj-lt"/>
              </a:rPr>
              <a:t>dysterne</a:t>
            </a:r>
            <a:endParaRPr lang="sv-SE" sz="2400" b="1" dirty="0">
              <a:latin typeface="+mj-lt"/>
            </a:endParaRPr>
          </a:p>
          <a:p>
            <a:r>
              <a:rPr lang="sv-SE" sz="3600" dirty="0">
                <a:solidFill>
                  <a:schemeClr val="accent2"/>
                </a:solidFill>
                <a:latin typeface="+mj-lt"/>
              </a:rPr>
              <a:t>Introduktion!</a:t>
            </a:r>
            <a:endParaRPr lang="en-GB" sz="3600" dirty="0">
              <a:solidFill>
                <a:schemeClr val="accent2"/>
              </a:solidFill>
              <a:latin typeface="+mj-lt"/>
            </a:endParaRPr>
          </a:p>
        </p:txBody>
      </p:sp>
      <p:pic>
        <p:nvPicPr>
          <p:cNvPr id="9" name="Bildobjekt 8" descr="En bild som visar text, Människoansikte, klädsel, leende&#10;&#10;Automatiskt genererad beskrivning">
            <a:extLst>
              <a:ext uri="{FF2B5EF4-FFF2-40B4-BE49-F238E27FC236}">
                <a16:creationId xmlns:a16="http://schemas.microsoft.com/office/drawing/2014/main" id="{D56736C7-21B8-FB32-4D8E-69EACA5EE465}"/>
              </a:ext>
            </a:extLst>
          </p:cNvPr>
          <p:cNvPicPr>
            <a:picLocks noChangeAspect="1"/>
          </p:cNvPicPr>
          <p:nvPr/>
        </p:nvPicPr>
        <p:blipFill>
          <a:blip r:embed="rId3"/>
          <a:stretch>
            <a:fillRect/>
          </a:stretch>
        </p:blipFill>
        <p:spPr>
          <a:xfrm rot="609117">
            <a:off x="8781031" y="1627236"/>
            <a:ext cx="2730017" cy="3814060"/>
          </a:xfrm>
          <a:prstGeom prst="rect">
            <a:avLst/>
          </a:prstGeom>
        </p:spPr>
      </p:pic>
      <p:pic>
        <p:nvPicPr>
          <p:cNvPr id="13" name="Bildobjekt 12" descr="En bild som visar text, skärmbild, stearinljus&#10;&#10;Automatiskt genererad beskrivning">
            <a:extLst>
              <a:ext uri="{FF2B5EF4-FFF2-40B4-BE49-F238E27FC236}">
                <a16:creationId xmlns:a16="http://schemas.microsoft.com/office/drawing/2014/main" id="{26ADBADC-853E-BBC4-D321-6514FD0CF1C9}"/>
              </a:ext>
            </a:extLst>
          </p:cNvPr>
          <p:cNvPicPr>
            <a:picLocks noChangeAspect="1"/>
          </p:cNvPicPr>
          <p:nvPr/>
        </p:nvPicPr>
        <p:blipFill>
          <a:blip r:embed="rId4"/>
          <a:stretch>
            <a:fillRect/>
          </a:stretch>
        </p:blipFill>
        <p:spPr>
          <a:xfrm rot="21292675">
            <a:off x="6575159" y="952668"/>
            <a:ext cx="2586026" cy="2371141"/>
          </a:xfrm>
          <a:prstGeom prst="rect">
            <a:avLst/>
          </a:prstGeom>
        </p:spPr>
      </p:pic>
      <p:pic>
        <p:nvPicPr>
          <p:cNvPr id="5" name="Bildobjekt 4" descr="En bild som visar text, design, illustration&#10;&#10;Automatiskt genererad beskrivning">
            <a:extLst>
              <a:ext uri="{FF2B5EF4-FFF2-40B4-BE49-F238E27FC236}">
                <a16:creationId xmlns:a16="http://schemas.microsoft.com/office/drawing/2014/main" id="{01E24D67-061F-EA5D-7FF1-11D7D0BB53F4}"/>
              </a:ext>
            </a:extLst>
          </p:cNvPr>
          <p:cNvPicPr>
            <a:picLocks noChangeAspect="1"/>
          </p:cNvPicPr>
          <p:nvPr/>
        </p:nvPicPr>
        <p:blipFill>
          <a:blip r:embed="rId5"/>
          <a:stretch>
            <a:fillRect/>
          </a:stretch>
        </p:blipFill>
        <p:spPr>
          <a:xfrm rot="615785">
            <a:off x="6424736" y="3467674"/>
            <a:ext cx="2513155" cy="1862731"/>
          </a:xfrm>
          <a:prstGeom prst="rect">
            <a:avLst/>
          </a:prstGeom>
        </p:spPr>
      </p:pic>
    </p:spTree>
    <p:extLst>
      <p:ext uri="{BB962C8B-B14F-4D97-AF65-F5344CB8AC3E}">
        <p14:creationId xmlns:p14="http://schemas.microsoft.com/office/powerpoint/2010/main" val="301446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09EFF-B5CD-CD6D-D464-1641E9C9F114}"/>
            </a:ext>
          </a:extLst>
        </p:cNvPr>
        <p:cNvGrpSpPr/>
        <p:nvPr/>
      </p:nvGrpSpPr>
      <p:grpSpPr>
        <a:xfrm>
          <a:off x="0" y="0"/>
          <a:ext cx="0" cy="0"/>
          <a:chOff x="0" y="0"/>
          <a:chExt cx="0" cy="0"/>
        </a:xfrm>
      </p:grpSpPr>
      <p:sp>
        <p:nvSpPr>
          <p:cNvPr id="7" name="textruta 6">
            <a:extLst>
              <a:ext uri="{FF2B5EF4-FFF2-40B4-BE49-F238E27FC236}">
                <a16:creationId xmlns:a16="http://schemas.microsoft.com/office/drawing/2014/main" id="{ADDB7812-B953-FF3D-8CFE-DDA6E1FDA6CE}"/>
              </a:ext>
            </a:extLst>
          </p:cNvPr>
          <p:cNvSpPr txBox="1"/>
          <p:nvPr/>
        </p:nvSpPr>
        <p:spPr>
          <a:xfrm>
            <a:off x="1496894" y="2138239"/>
            <a:ext cx="4782007" cy="2031325"/>
          </a:xfrm>
          <a:prstGeom prst="rect">
            <a:avLst/>
          </a:prstGeom>
          <a:noFill/>
        </p:spPr>
        <p:txBody>
          <a:bodyPr wrap="square" rtlCol="0">
            <a:spAutoFit/>
          </a:bodyPr>
          <a:lstStyle/>
          <a:p>
            <a:r>
              <a:rPr lang="sv-SE" b="0" i="0" u="none" strike="noStrike" dirty="0">
                <a:solidFill>
                  <a:srgbClr val="023F88"/>
                </a:solidFill>
                <a:effectLst/>
              </a:rPr>
              <a:t>En </a:t>
            </a:r>
            <a:r>
              <a:rPr lang="sv-SE" b="0" i="0" u="none" strike="noStrike" dirty="0" err="1">
                <a:solidFill>
                  <a:srgbClr val="023F88"/>
                </a:solidFill>
                <a:effectLst/>
              </a:rPr>
              <a:t>kartonrekord</a:t>
            </a:r>
            <a:r>
              <a:rPr lang="sv-SE" b="0" i="0" u="none" strike="noStrike" dirty="0">
                <a:solidFill>
                  <a:srgbClr val="023F88"/>
                </a:solidFill>
                <a:effectLst/>
              </a:rPr>
              <a:t> er en rekord med </a:t>
            </a:r>
            <a:r>
              <a:rPr lang="sv-SE" b="0" i="0" u="none" strike="noStrike" dirty="0" err="1">
                <a:solidFill>
                  <a:srgbClr val="023F88"/>
                </a:solidFill>
                <a:effectLst/>
              </a:rPr>
              <a:t>kartoner</a:t>
            </a:r>
            <a:r>
              <a:rPr lang="sv-SE" b="0" i="0" u="none" strike="noStrike" dirty="0">
                <a:solidFill>
                  <a:srgbClr val="023F88"/>
                </a:solidFill>
                <a:effectLst/>
              </a:rPr>
              <a:t>, som ingen andre </a:t>
            </a:r>
            <a:r>
              <a:rPr lang="sv-SE" b="0" i="0" u="none" strike="noStrike" dirty="0" err="1">
                <a:solidFill>
                  <a:srgbClr val="023F88"/>
                </a:solidFill>
                <a:effectLst/>
              </a:rPr>
              <a:t>indtil</a:t>
            </a:r>
            <a:r>
              <a:rPr lang="sv-SE" b="0" i="0" u="none" strike="noStrike" dirty="0">
                <a:solidFill>
                  <a:srgbClr val="023F88"/>
                </a:solidFill>
                <a:effectLst/>
              </a:rPr>
              <a:t> nu har gjort </a:t>
            </a:r>
            <a:r>
              <a:rPr lang="sv-SE" b="0" i="0" u="none" strike="noStrike" dirty="0" err="1">
                <a:solidFill>
                  <a:srgbClr val="023F88"/>
                </a:solidFill>
                <a:effectLst/>
              </a:rPr>
              <a:t>bedre</a:t>
            </a:r>
            <a:r>
              <a:rPr lang="sv-SE" b="0" i="0" u="none" strike="noStrike" dirty="0">
                <a:solidFill>
                  <a:srgbClr val="023F88"/>
                </a:solidFill>
                <a:effectLst/>
              </a:rPr>
              <a:t>, </a:t>
            </a:r>
            <a:r>
              <a:rPr lang="sv-SE" b="0" i="0" u="none" strike="noStrike" dirty="0" err="1">
                <a:solidFill>
                  <a:srgbClr val="023F88"/>
                </a:solidFill>
                <a:effectLst/>
              </a:rPr>
              <a:t>hurtigere</a:t>
            </a:r>
            <a:r>
              <a:rPr lang="sv-SE" b="0" i="0" u="none" strike="noStrike" dirty="0">
                <a:solidFill>
                  <a:srgbClr val="023F88"/>
                </a:solidFill>
                <a:effectLst/>
              </a:rPr>
              <a:t>… De </a:t>
            </a:r>
            <a:r>
              <a:rPr lang="sv-SE" b="0" i="0" u="none" strike="noStrike" dirty="0" err="1">
                <a:solidFill>
                  <a:srgbClr val="023F88"/>
                </a:solidFill>
                <a:effectLst/>
              </a:rPr>
              <a:t>eneste</a:t>
            </a:r>
            <a:r>
              <a:rPr lang="sv-SE" b="0" i="0" u="none" strike="noStrike" dirty="0">
                <a:solidFill>
                  <a:srgbClr val="023F88"/>
                </a:solidFill>
                <a:effectLst/>
              </a:rPr>
              <a:t> regler er, at rekorden skal </a:t>
            </a:r>
            <a:r>
              <a:rPr lang="sv-SE" b="0" i="0" u="none" strike="noStrike" dirty="0" err="1">
                <a:solidFill>
                  <a:srgbClr val="023F88"/>
                </a:solidFill>
                <a:effectLst/>
              </a:rPr>
              <a:t>indeholde</a:t>
            </a:r>
            <a:r>
              <a:rPr lang="sv-SE" b="0" i="0" u="none" strike="noStrike" dirty="0">
                <a:solidFill>
                  <a:srgbClr val="023F88"/>
                </a:solidFill>
                <a:effectLst/>
              </a:rPr>
              <a:t> </a:t>
            </a:r>
            <a:r>
              <a:rPr lang="sv-SE" b="0" i="0" u="none" strike="noStrike" dirty="0" err="1">
                <a:solidFill>
                  <a:srgbClr val="023F88"/>
                </a:solidFill>
                <a:effectLst/>
              </a:rPr>
              <a:t>kartoner</a:t>
            </a:r>
            <a:r>
              <a:rPr lang="sv-SE" b="0" i="0" u="none" strike="noStrike" dirty="0">
                <a:solidFill>
                  <a:srgbClr val="023F88"/>
                </a:solidFill>
                <a:effectLst/>
              </a:rPr>
              <a:t> </a:t>
            </a:r>
            <a:r>
              <a:rPr lang="sv-SE" b="0" i="0" u="none" strike="noStrike" dirty="0" err="1">
                <a:solidFill>
                  <a:srgbClr val="023F88"/>
                </a:solidFill>
                <a:effectLst/>
              </a:rPr>
              <a:t>og</a:t>
            </a:r>
            <a:r>
              <a:rPr lang="sv-SE" b="0" i="0" u="none" strike="noStrike" dirty="0">
                <a:solidFill>
                  <a:srgbClr val="023F88"/>
                </a:solidFill>
                <a:effectLst/>
              </a:rPr>
              <a:t> at de </a:t>
            </a:r>
            <a:r>
              <a:rPr lang="sv-SE" b="0" i="0" u="none" strike="noStrike" dirty="0" err="1">
                <a:solidFill>
                  <a:srgbClr val="023F88"/>
                </a:solidFill>
                <a:effectLst/>
              </a:rPr>
              <a:t>efterfølgende</a:t>
            </a:r>
            <a:r>
              <a:rPr lang="sv-SE" b="0" i="0" u="none" strike="noStrike" dirty="0">
                <a:solidFill>
                  <a:srgbClr val="023F88"/>
                </a:solidFill>
                <a:effectLst/>
              </a:rPr>
              <a:t> </a:t>
            </a:r>
            <a:r>
              <a:rPr lang="sv-SE" b="0" i="0" u="none" strike="noStrike" dirty="0" err="1">
                <a:solidFill>
                  <a:srgbClr val="023F88"/>
                </a:solidFill>
                <a:effectLst/>
              </a:rPr>
              <a:t>genanvendes</a:t>
            </a:r>
            <a:r>
              <a:rPr lang="sv-SE" b="0" i="0" u="none" strike="noStrike" dirty="0">
                <a:solidFill>
                  <a:srgbClr val="023F88"/>
                </a:solidFill>
                <a:effectLst/>
              </a:rPr>
              <a:t>, efter at I har </a:t>
            </a:r>
            <a:r>
              <a:rPr lang="sv-SE" b="0" i="0" u="none" strike="noStrike" dirty="0" err="1">
                <a:solidFill>
                  <a:srgbClr val="023F88"/>
                </a:solidFill>
                <a:effectLst/>
              </a:rPr>
              <a:t>brugt</a:t>
            </a:r>
            <a:r>
              <a:rPr lang="sv-SE" b="0" i="0" u="none" strike="noStrike" dirty="0">
                <a:solidFill>
                  <a:srgbClr val="023F88"/>
                </a:solidFill>
                <a:effectLst/>
              </a:rPr>
              <a:t> dem.</a:t>
            </a:r>
            <a:endParaRPr lang="sv-SE" dirty="0"/>
          </a:p>
          <a:p>
            <a:endParaRPr lang="sv-SE" dirty="0"/>
          </a:p>
        </p:txBody>
      </p:sp>
      <p:sp>
        <p:nvSpPr>
          <p:cNvPr id="9" name="textruta 8">
            <a:extLst>
              <a:ext uri="{FF2B5EF4-FFF2-40B4-BE49-F238E27FC236}">
                <a16:creationId xmlns:a16="http://schemas.microsoft.com/office/drawing/2014/main" id="{B0D3EC86-02DF-9F20-7599-E3B9B28E4E9A}"/>
              </a:ext>
            </a:extLst>
          </p:cNvPr>
          <p:cNvSpPr txBox="1"/>
          <p:nvPr/>
        </p:nvSpPr>
        <p:spPr>
          <a:xfrm>
            <a:off x="1491796" y="4044567"/>
            <a:ext cx="4744971" cy="1200329"/>
          </a:xfrm>
          <a:prstGeom prst="rect">
            <a:avLst/>
          </a:prstGeom>
          <a:noFill/>
        </p:spPr>
        <p:txBody>
          <a:bodyPr wrap="square" rtlCol="0">
            <a:spAutoFit/>
          </a:bodyPr>
          <a:lstStyle/>
          <a:p>
            <a:r>
              <a:rPr lang="sv-SE" i="0" u="none" strike="noStrike" dirty="0" err="1">
                <a:solidFill>
                  <a:srgbClr val="023F88"/>
                </a:solidFill>
                <a:effectLst/>
              </a:rPr>
              <a:t>Upload</a:t>
            </a:r>
            <a:r>
              <a:rPr lang="sv-SE" i="0" u="none" strike="noStrike" dirty="0">
                <a:solidFill>
                  <a:srgbClr val="023F88"/>
                </a:solidFill>
                <a:effectLst/>
              </a:rPr>
              <a:t> bidraget </a:t>
            </a:r>
            <a:r>
              <a:rPr lang="sv-SE" i="0" u="none" strike="noStrike" dirty="0" err="1">
                <a:solidFill>
                  <a:srgbClr val="023F88"/>
                </a:solidFill>
                <a:effectLst/>
              </a:rPr>
              <a:t>senest</a:t>
            </a:r>
            <a:r>
              <a:rPr lang="sv-SE" i="0" u="none" strike="noStrike" dirty="0">
                <a:solidFill>
                  <a:srgbClr val="023F88"/>
                </a:solidFill>
                <a:effectLst/>
              </a:rPr>
              <a:t> den 11. maj 2025.</a:t>
            </a:r>
          </a:p>
          <a:p>
            <a:r>
              <a:rPr lang="sv-SE" b="0" i="0" u="none" strike="noStrike" dirty="0" err="1">
                <a:solidFill>
                  <a:srgbClr val="023F88"/>
                </a:solidFill>
                <a:effectLst/>
              </a:rPr>
              <a:t>Hver</a:t>
            </a:r>
            <a:r>
              <a:rPr lang="sv-SE" b="0" i="0" u="none" strike="noStrike" dirty="0">
                <a:solidFill>
                  <a:srgbClr val="023F88"/>
                </a:solidFill>
                <a:effectLst/>
              </a:rPr>
              <a:t> </a:t>
            </a:r>
            <a:r>
              <a:rPr lang="sv-SE" b="0" i="0" u="none" strike="noStrike" dirty="0" err="1">
                <a:solidFill>
                  <a:srgbClr val="023F88"/>
                </a:solidFill>
                <a:effectLst/>
              </a:rPr>
              <a:t>dyst</a:t>
            </a:r>
            <a:r>
              <a:rPr lang="sv-SE" b="0" i="0" u="none" strike="noStrike" dirty="0">
                <a:solidFill>
                  <a:srgbClr val="023F88"/>
                </a:solidFill>
                <a:effectLst/>
              </a:rPr>
              <a:t> giver </a:t>
            </a:r>
            <a:r>
              <a:rPr lang="sv-SE" b="0" i="0" u="none" strike="noStrike" dirty="0" err="1">
                <a:solidFill>
                  <a:srgbClr val="023F88"/>
                </a:solidFill>
                <a:effectLst/>
              </a:rPr>
              <a:t>jer</a:t>
            </a:r>
            <a:r>
              <a:rPr lang="sv-SE" b="0" i="0" u="none" strike="noStrike" dirty="0">
                <a:solidFill>
                  <a:srgbClr val="023F88"/>
                </a:solidFill>
                <a:effectLst/>
              </a:rPr>
              <a:t> et lod, når vi </a:t>
            </a:r>
            <a:r>
              <a:rPr lang="sv-SE" b="0" i="0" u="none" strike="noStrike" dirty="0" err="1">
                <a:solidFill>
                  <a:srgbClr val="023F88"/>
                </a:solidFill>
                <a:effectLst/>
              </a:rPr>
              <a:t>trækker</a:t>
            </a:r>
            <a:r>
              <a:rPr lang="sv-SE" b="0" i="0" u="none" strike="noStrike" dirty="0">
                <a:solidFill>
                  <a:srgbClr val="023F88"/>
                </a:solidFill>
                <a:effectLst/>
              </a:rPr>
              <a:t> </a:t>
            </a:r>
            <a:r>
              <a:rPr lang="sv-SE" b="0" i="0" u="none" strike="noStrike" dirty="0" err="1">
                <a:solidFill>
                  <a:srgbClr val="023F88"/>
                </a:solidFill>
                <a:effectLst/>
              </a:rPr>
              <a:t>vinderen</a:t>
            </a:r>
            <a:r>
              <a:rPr lang="sv-SE" dirty="0">
                <a:solidFill>
                  <a:srgbClr val="023F88"/>
                </a:solidFill>
              </a:rPr>
              <a:t>.</a:t>
            </a:r>
            <a:endParaRPr lang="sv-SE" dirty="0"/>
          </a:p>
          <a:p>
            <a:r>
              <a:rPr lang="sv-SE" dirty="0" err="1"/>
              <a:t>Læs</a:t>
            </a:r>
            <a:r>
              <a:rPr lang="sv-SE" dirty="0"/>
              <a:t> </a:t>
            </a:r>
            <a:r>
              <a:rPr lang="sv-SE" dirty="0" err="1"/>
              <a:t>mere</a:t>
            </a:r>
            <a:r>
              <a:rPr lang="sv-SE" dirty="0"/>
              <a:t> </a:t>
            </a:r>
            <a:r>
              <a:rPr lang="sv-SE" dirty="0" err="1">
                <a:hlinkClick r:id="rId3"/>
              </a:rPr>
              <a:t>her</a:t>
            </a:r>
            <a:r>
              <a:rPr lang="sv-SE" dirty="0">
                <a:hlinkClick r:id="rId3"/>
              </a:rPr>
              <a:t> </a:t>
            </a:r>
            <a:endParaRPr lang="sv-SE" dirty="0"/>
          </a:p>
        </p:txBody>
      </p:sp>
      <p:sp>
        <p:nvSpPr>
          <p:cNvPr id="3" name="TextBox 23">
            <a:extLst>
              <a:ext uri="{FF2B5EF4-FFF2-40B4-BE49-F238E27FC236}">
                <a16:creationId xmlns:a16="http://schemas.microsoft.com/office/drawing/2014/main" id="{6D693EBE-66B2-5328-D6B8-183CB5DED06B}"/>
              </a:ext>
            </a:extLst>
          </p:cNvPr>
          <p:cNvSpPr txBox="1"/>
          <p:nvPr/>
        </p:nvSpPr>
        <p:spPr>
          <a:xfrm>
            <a:off x="582027" y="553492"/>
            <a:ext cx="4782007" cy="1015663"/>
          </a:xfrm>
          <a:prstGeom prst="rect">
            <a:avLst/>
          </a:prstGeom>
          <a:noFill/>
          <a:ln w="0" cap="rnd">
            <a:noFill/>
          </a:ln>
        </p:spPr>
        <p:txBody>
          <a:bodyPr wrap="square" rtlCol="0">
            <a:spAutoFit/>
          </a:bodyPr>
          <a:lstStyle/>
          <a:p>
            <a:r>
              <a:rPr lang="sv-SE" sz="2400" b="1" dirty="0" err="1"/>
              <a:t>Udfordring</a:t>
            </a:r>
            <a:endParaRPr lang="sv-SE" sz="2400" b="1" dirty="0"/>
          </a:p>
          <a:p>
            <a:r>
              <a:rPr lang="sv-SE" sz="3600" dirty="0" err="1">
                <a:solidFill>
                  <a:schemeClr val="accent2"/>
                </a:solidFill>
                <a:latin typeface="+mj-lt"/>
              </a:rPr>
              <a:t>Kartonrekorden</a:t>
            </a:r>
            <a:r>
              <a:rPr lang="sv-SE" sz="3600" dirty="0">
                <a:solidFill>
                  <a:schemeClr val="accent2"/>
                </a:solidFill>
                <a:latin typeface="+mj-lt"/>
              </a:rPr>
              <a:t>!</a:t>
            </a:r>
            <a:endParaRPr lang="en-GB" sz="3600" dirty="0">
              <a:solidFill>
                <a:schemeClr val="accent2"/>
              </a:solidFill>
              <a:latin typeface="+mj-lt"/>
            </a:endParaRPr>
          </a:p>
        </p:txBody>
      </p:sp>
      <p:pic>
        <p:nvPicPr>
          <p:cNvPr id="5" name="Bildobjekt 4" descr="En bild som visar person, Människoansikte, klädsel, småbarn&#10;&#10;Automatiskt genererad beskrivning">
            <a:extLst>
              <a:ext uri="{FF2B5EF4-FFF2-40B4-BE49-F238E27FC236}">
                <a16:creationId xmlns:a16="http://schemas.microsoft.com/office/drawing/2014/main" id="{12345948-7685-1844-EC48-2ACD42404D0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70930" y="602160"/>
            <a:ext cx="1731790" cy="2596896"/>
          </a:xfrm>
          <a:prstGeom prst="rect">
            <a:avLst/>
          </a:prstGeom>
        </p:spPr>
      </p:pic>
      <p:pic>
        <p:nvPicPr>
          <p:cNvPr id="8" name="Bildobjekt 7" descr="En bild som visar klädsel, person, utomhus, jeans&#10;&#10;Automatiskt genererad beskrivning">
            <a:extLst>
              <a:ext uri="{FF2B5EF4-FFF2-40B4-BE49-F238E27FC236}">
                <a16:creationId xmlns:a16="http://schemas.microsoft.com/office/drawing/2014/main" id="{23240BE3-AEED-5C88-1901-05A98B1224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94077" y="2129936"/>
            <a:ext cx="3221446" cy="2138239"/>
          </a:xfrm>
          <a:prstGeom prst="rect">
            <a:avLst/>
          </a:prstGeom>
        </p:spPr>
      </p:pic>
      <p:pic>
        <p:nvPicPr>
          <p:cNvPr id="4" name="Bildobjekt 3" descr="En bild som visar utomhus, träd, himmel, fotbeklädnader&#10;&#10;Automatiskt genererad beskrivning">
            <a:extLst>
              <a:ext uri="{FF2B5EF4-FFF2-40B4-BE49-F238E27FC236}">
                <a16:creationId xmlns:a16="http://schemas.microsoft.com/office/drawing/2014/main" id="{0122A1ED-77DE-727A-E316-B0272F76A56B}"/>
              </a:ext>
            </a:extLst>
          </p:cNvPr>
          <p:cNvPicPr>
            <a:picLocks noChangeAspect="1"/>
          </p:cNvPicPr>
          <p:nvPr/>
        </p:nvPicPr>
        <p:blipFill>
          <a:blip r:embed="rId6"/>
          <a:stretch>
            <a:fillRect/>
          </a:stretch>
        </p:blipFill>
        <p:spPr>
          <a:xfrm>
            <a:off x="6570930" y="4044567"/>
            <a:ext cx="3071258" cy="2192878"/>
          </a:xfrm>
          <a:prstGeom prst="rect">
            <a:avLst/>
          </a:prstGeom>
        </p:spPr>
      </p:pic>
    </p:spTree>
    <p:extLst>
      <p:ext uri="{BB962C8B-B14F-4D97-AF65-F5344CB8AC3E}">
        <p14:creationId xmlns:p14="http://schemas.microsoft.com/office/powerpoint/2010/main" val="276582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ruta 9"/>
          <p:cNvSpPr txBox="1"/>
          <p:nvPr/>
        </p:nvSpPr>
        <p:spPr>
          <a:xfrm>
            <a:off x="1514299" y="1950057"/>
            <a:ext cx="3882555" cy="1477328"/>
          </a:xfrm>
          <a:prstGeom prst="rect">
            <a:avLst/>
          </a:prstGeom>
          <a:noFill/>
        </p:spPr>
        <p:txBody>
          <a:bodyPr wrap="square" rtlCol="0">
            <a:spAutoFit/>
          </a:bodyPr>
          <a:lstStyle/>
          <a:p>
            <a:r>
              <a:rPr lang="sv-SE" dirty="0"/>
              <a:t>Lav en </a:t>
            </a:r>
            <a:r>
              <a:rPr lang="sv-SE" dirty="0" err="1"/>
              <a:t>genanvendelseskampagne</a:t>
            </a:r>
            <a:r>
              <a:rPr lang="sv-SE" dirty="0"/>
              <a:t> for </a:t>
            </a:r>
            <a:r>
              <a:rPr lang="sv-SE" dirty="0" err="1"/>
              <a:t>kartonemballage</a:t>
            </a:r>
            <a:r>
              <a:rPr lang="sv-SE" dirty="0"/>
              <a:t> for at få </a:t>
            </a:r>
            <a:r>
              <a:rPr lang="sv-SE" dirty="0" err="1"/>
              <a:t>flere</a:t>
            </a:r>
            <a:r>
              <a:rPr lang="sv-SE" dirty="0"/>
              <a:t> </a:t>
            </a:r>
            <a:r>
              <a:rPr lang="sv-SE" dirty="0" err="1"/>
              <a:t>til</a:t>
            </a:r>
            <a:r>
              <a:rPr lang="sv-SE" dirty="0"/>
              <a:t> at </a:t>
            </a:r>
            <a:r>
              <a:rPr lang="sv-SE" dirty="0" err="1"/>
              <a:t>genanvende</a:t>
            </a:r>
            <a:r>
              <a:rPr lang="sv-SE" dirty="0"/>
              <a:t> </a:t>
            </a:r>
            <a:r>
              <a:rPr lang="sv-SE" dirty="0" err="1"/>
              <a:t>mere</a:t>
            </a:r>
            <a:r>
              <a:rPr lang="sv-SE" dirty="0"/>
              <a:t>! </a:t>
            </a:r>
          </a:p>
          <a:p>
            <a:r>
              <a:rPr lang="sv-SE" dirty="0" err="1"/>
              <a:t>Hvad</a:t>
            </a:r>
            <a:r>
              <a:rPr lang="sv-SE" dirty="0"/>
              <a:t> er dit/</a:t>
            </a:r>
            <a:r>
              <a:rPr lang="sv-SE" dirty="0" err="1"/>
              <a:t>jeres</a:t>
            </a:r>
            <a:r>
              <a:rPr lang="sv-SE" dirty="0"/>
              <a:t> </a:t>
            </a:r>
            <a:r>
              <a:rPr lang="sv-SE" dirty="0" err="1"/>
              <a:t>bedste</a:t>
            </a:r>
            <a:r>
              <a:rPr lang="sv-SE" dirty="0"/>
              <a:t> </a:t>
            </a:r>
            <a:r>
              <a:rPr lang="sv-SE" dirty="0" err="1"/>
              <a:t>tip</a:t>
            </a:r>
            <a:r>
              <a:rPr lang="sv-SE" dirty="0"/>
              <a:t>?</a:t>
            </a:r>
          </a:p>
          <a:p>
            <a:endParaRPr lang="sv-SE" dirty="0"/>
          </a:p>
        </p:txBody>
      </p:sp>
      <p:sp>
        <p:nvSpPr>
          <p:cNvPr id="11" name="textruta 10"/>
          <p:cNvSpPr txBox="1"/>
          <p:nvPr/>
        </p:nvSpPr>
        <p:spPr>
          <a:xfrm>
            <a:off x="1520408" y="3430615"/>
            <a:ext cx="4571948" cy="2031325"/>
          </a:xfrm>
          <a:prstGeom prst="rect">
            <a:avLst/>
          </a:prstGeom>
          <a:noFill/>
        </p:spPr>
        <p:txBody>
          <a:bodyPr wrap="square" rtlCol="0">
            <a:spAutoFit/>
          </a:bodyPr>
          <a:lstStyle/>
          <a:p>
            <a:r>
              <a:rPr lang="da-DK" b="1" kern="0" dirty="0">
                <a:effectLst/>
                <a:ea typeface="Times New Roman" panose="02020603050405020304" pitchFamily="18" charset="0"/>
              </a:rPr>
              <a:t>Vil I have chancen for at få jeres panel trykt på en mockup?</a:t>
            </a:r>
            <a:r>
              <a:rPr lang="sv-SE" dirty="0"/>
              <a:t>– </a:t>
            </a:r>
            <a:r>
              <a:rPr lang="da-DK" dirty="0">
                <a:effectLst/>
                <a:ea typeface="Times New Roman" panose="02020603050405020304" pitchFamily="18" charset="0"/>
              </a:rPr>
              <a:t>upload jeres tre bidrag senest den 11. </a:t>
            </a:r>
            <a:r>
              <a:rPr lang="da-DK" dirty="0">
                <a:ea typeface="Times New Roman" panose="02020603050405020304" pitchFamily="18" charset="0"/>
              </a:rPr>
              <a:t>maj</a:t>
            </a:r>
            <a:r>
              <a:rPr lang="da-DK" dirty="0">
                <a:effectLst/>
                <a:ea typeface="Times New Roman" panose="02020603050405020304" pitchFamily="18" charset="0"/>
              </a:rPr>
              <a:t>! </a:t>
            </a:r>
            <a:endParaRPr lang="sv-SE" dirty="0">
              <a:effectLst/>
              <a:ea typeface="Times New Roman" panose="02020603050405020304" pitchFamily="18" charset="0"/>
            </a:endParaRPr>
          </a:p>
          <a:p>
            <a:r>
              <a:rPr lang="sv-SE" dirty="0"/>
              <a:t>Så har I </a:t>
            </a:r>
            <a:r>
              <a:rPr lang="sv-SE" dirty="0" err="1"/>
              <a:t>chancen</a:t>
            </a:r>
            <a:r>
              <a:rPr lang="sv-SE" dirty="0"/>
              <a:t> for at vinde </a:t>
            </a:r>
            <a:r>
              <a:rPr lang="sv-SE" dirty="0" err="1"/>
              <a:t>flere</a:t>
            </a:r>
            <a:r>
              <a:rPr lang="sv-SE" dirty="0"/>
              <a:t> gode </a:t>
            </a:r>
            <a:r>
              <a:rPr lang="sv-SE" dirty="0" err="1"/>
              <a:t>præmier</a:t>
            </a:r>
            <a:r>
              <a:rPr lang="sv-SE" dirty="0"/>
              <a:t> </a:t>
            </a:r>
            <a:r>
              <a:rPr lang="sv-SE" dirty="0" err="1"/>
              <a:t>fra</a:t>
            </a:r>
            <a:r>
              <a:rPr lang="sv-SE" dirty="0"/>
              <a:t> </a:t>
            </a:r>
            <a:r>
              <a:rPr lang="sv-SE" dirty="0" err="1"/>
              <a:t>Naturli</a:t>
            </a:r>
            <a:r>
              <a:rPr lang="sv-SE" dirty="0"/>
              <a:t> </a:t>
            </a:r>
            <a:r>
              <a:rPr lang="sv-SE" dirty="0" err="1"/>
              <a:t>og</a:t>
            </a:r>
            <a:r>
              <a:rPr lang="sv-SE" dirty="0"/>
              <a:t> Tetra Pak.</a:t>
            </a:r>
          </a:p>
          <a:p>
            <a:endParaRPr lang="sv-SE" dirty="0"/>
          </a:p>
          <a:p>
            <a:r>
              <a:rPr lang="sv-SE" dirty="0" err="1"/>
              <a:t>Læs</a:t>
            </a:r>
            <a:r>
              <a:rPr lang="sv-SE" dirty="0"/>
              <a:t> </a:t>
            </a:r>
            <a:r>
              <a:rPr lang="sv-SE" dirty="0" err="1"/>
              <a:t>mere</a:t>
            </a:r>
            <a:r>
              <a:rPr lang="sv-SE" dirty="0"/>
              <a:t> </a:t>
            </a:r>
            <a:r>
              <a:rPr lang="sv-SE" dirty="0" err="1">
                <a:hlinkClick r:id="rId3"/>
              </a:rPr>
              <a:t>her</a:t>
            </a:r>
            <a:endParaRPr lang="sv-SE" dirty="0"/>
          </a:p>
        </p:txBody>
      </p:sp>
      <p:sp>
        <p:nvSpPr>
          <p:cNvPr id="13" name="Rubrik 3"/>
          <p:cNvSpPr txBox="1">
            <a:spLocks/>
          </p:cNvSpPr>
          <p:nvPr/>
        </p:nvSpPr>
        <p:spPr>
          <a:xfrm>
            <a:off x="2209800" y="2130426"/>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sv-SE"/>
              <a:t> </a:t>
            </a:r>
            <a:endParaRPr lang="sv-SE" dirty="0"/>
          </a:p>
        </p:txBody>
      </p:sp>
      <p:sp>
        <p:nvSpPr>
          <p:cNvPr id="2" name="TextBox 23">
            <a:extLst>
              <a:ext uri="{FF2B5EF4-FFF2-40B4-BE49-F238E27FC236}">
                <a16:creationId xmlns:a16="http://schemas.microsoft.com/office/drawing/2014/main" id="{11DFFD8C-B02D-2A24-3608-62E19EC8706D}"/>
              </a:ext>
            </a:extLst>
          </p:cNvPr>
          <p:cNvSpPr txBox="1"/>
          <p:nvPr/>
        </p:nvSpPr>
        <p:spPr>
          <a:xfrm>
            <a:off x="584670" y="548954"/>
            <a:ext cx="6067921" cy="1015663"/>
          </a:xfrm>
          <a:prstGeom prst="rect">
            <a:avLst/>
          </a:prstGeom>
          <a:noFill/>
          <a:ln w="0" cap="rnd">
            <a:noFill/>
          </a:ln>
        </p:spPr>
        <p:txBody>
          <a:bodyPr wrap="square" rtlCol="0">
            <a:spAutoFit/>
          </a:bodyPr>
          <a:lstStyle/>
          <a:p>
            <a:r>
              <a:rPr lang="sv-SE" sz="2400" b="1" dirty="0" err="1"/>
              <a:t>Dyst</a:t>
            </a:r>
            <a:endParaRPr lang="sv-SE" sz="2400" b="1" dirty="0"/>
          </a:p>
          <a:p>
            <a:r>
              <a:rPr lang="sv-SE" sz="3600" dirty="0" err="1">
                <a:solidFill>
                  <a:schemeClr val="accent2"/>
                </a:solidFill>
                <a:latin typeface="+mj-lt"/>
              </a:rPr>
              <a:t>Genanvendelseskampagnen</a:t>
            </a:r>
            <a:endParaRPr lang="sv-SE" sz="3600" dirty="0">
              <a:solidFill>
                <a:schemeClr val="accent2"/>
              </a:solidFill>
              <a:latin typeface="+mj-lt"/>
            </a:endParaRPr>
          </a:p>
        </p:txBody>
      </p:sp>
      <p:sp>
        <p:nvSpPr>
          <p:cNvPr id="4" name="TextBox 23">
            <a:extLst>
              <a:ext uri="{FF2B5EF4-FFF2-40B4-BE49-F238E27FC236}">
                <a16:creationId xmlns:a16="http://schemas.microsoft.com/office/drawing/2014/main" id="{59E6B51F-9C49-88C0-D27F-DB11E34FF815}"/>
              </a:ext>
            </a:extLst>
          </p:cNvPr>
          <p:cNvSpPr txBox="1"/>
          <p:nvPr/>
        </p:nvSpPr>
        <p:spPr>
          <a:xfrm>
            <a:off x="7006861" y="1138594"/>
            <a:ext cx="1916625" cy="338554"/>
          </a:xfrm>
          <a:prstGeom prst="rect">
            <a:avLst/>
          </a:prstGeom>
          <a:noFill/>
          <a:ln w="0" cap="rnd">
            <a:noFill/>
          </a:ln>
        </p:spPr>
        <p:txBody>
          <a:bodyPr wrap="square" rtlCol="0">
            <a:spAutoFit/>
          </a:bodyPr>
          <a:lstStyle/>
          <a:p>
            <a:r>
              <a:rPr lang="sv-SE" sz="1600" dirty="0"/>
              <a:t>I </a:t>
            </a:r>
            <a:r>
              <a:rPr lang="sv-SE" sz="1600" dirty="0" err="1"/>
              <a:t>samarbejde</a:t>
            </a:r>
            <a:r>
              <a:rPr lang="sv-SE" sz="1600" dirty="0"/>
              <a:t> med </a:t>
            </a:r>
            <a:endParaRPr lang="en-GB" sz="1600" dirty="0"/>
          </a:p>
        </p:txBody>
      </p:sp>
      <p:pic>
        <p:nvPicPr>
          <p:cNvPr id="3" name="Bildobjekt 2">
            <a:extLst>
              <a:ext uri="{FF2B5EF4-FFF2-40B4-BE49-F238E27FC236}">
                <a16:creationId xmlns:a16="http://schemas.microsoft.com/office/drawing/2014/main" id="{F31A8DF1-56E1-ED9B-B62C-7FB859C7156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66678" y="883590"/>
            <a:ext cx="1412327" cy="676776"/>
          </a:xfrm>
          <a:prstGeom prst="rect">
            <a:avLst/>
          </a:prstGeom>
        </p:spPr>
      </p:pic>
      <p:pic>
        <p:nvPicPr>
          <p:cNvPr id="8" name="Bildobjekt 7" descr="En bild som visar text, bok, handskrift, stationär&#10;&#10;Automatiskt genererad beskrivning">
            <a:extLst>
              <a:ext uri="{FF2B5EF4-FFF2-40B4-BE49-F238E27FC236}">
                <a16:creationId xmlns:a16="http://schemas.microsoft.com/office/drawing/2014/main" id="{EF8F44B1-08D2-7F94-8AF6-0BFDF642702D}"/>
              </a:ext>
            </a:extLst>
          </p:cNvPr>
          <p:cNvPicPr>
            <a:picLocks noChangeAspect="1"/>
          </p:cNvPicPr>
          <p:nvPr/>
        </p:nvPicPr>
        <p:blipFill>
          <a:blip r:embed="rId5"/>
          <a:stretch>
            <a:fillRect/>
          </a:stretch>
        </p:blipFill>
        <p:spPr>
          <a:xfrm>
            <a:off x="8306290" y="1815370"/>
            <a:ext cx="4730604" cy="3547953"/>
          </a:xfrm>
          <a:prstGeom prst="rect">
            <a:avLst/>
          </a:prstGeom>
        </p:spPr>
      </p:pic>
      <p:pic>
        <p:nvPicPr>
          <p:cNvPr id="14" name="Bildobjekt 13" descr="En bild som visar bok, ask, stationär&#10;&#10;Automatiskt genererad beskrivning">
            <a:extLst>
              <a:ext uri="{FF2B5EF4-FFF2-40B4-BE49-F238E27FC236}">
                <a16:creationId xmlns:a16="http://schemas.microsoft.com/office/drawing/2014/main" id="{CC2255DF-E835-FF01-48EC-1E9ED945F401}"/>
              </a:ext>
            </a:extLst>
          </p:cNvPr>
          <p:cNvPicPr>
            <a:picLocks noChangeAspect="1"/>
          </p:cNvPicPr>
          <p:nvPr/>
        </p:nvPicPr>
        <p:blipFill>
          <a:blip r:embed="rId6"/>
          <a:stretch>
            <a:fillRect/>
          </a:stretch>
        </p:blipFill>
        <p:spPr>
          <a:xfrm>
            <a:off x="6086246" y="1732152"/>
            <a:ext cx="5973091" cy="4479818"/>
          </a:xfrm>
          <a:prstGeom prst="rect">
            <a:avLst/>
          </a:prstGeom>
        </p:spPr>
      </p:pic>
      <p:pic>
        <p:nvPicPr>
          <p:cNvPr id="16" name="Bildobjekt 15" descr="En bild som visar ask, stationär&#10;&#10;Automatiskt genererad beskrivning">
            <a:extLst>
              <a:ext uri="{FF2B5EF4-FFF2-40B4-BE49-F238E27FC236}">
                <a16:creationId xmlns:a16="http://schemas.microsoft.com/office/drawing/2014/main" id="{9A6598A9-DF03-3A54-CA51-D7E5A7B45A04}"/>
              </a:ext>
            </a:extLst>
          </p:cNvPr>
          <p:cNvPicPr>
            <a:picLocks noChangeAspect="1"/>
          </p:cNvPicPr>
          <p:nvPr/>
        </p:nvPicPr>
        <p:blipFill>
          <a:blip r:embed="rId7"/>
          <a:stretch>
            <a:fillRect/>
          </a:stretch>
        </p:blipFill>
        <p:spPr>
          <a:xfrm>
            <a:off x="5033972" y="2130426"/>
            <a:ext cx="4538869" cy="3404152"/>
          </a:xfrm>
          <a:prstGeom prst="rect">
            <a:avLst/>
          </a:prstGeom>
        </p:spPr>
      </p:pic>
    </p:spTree>
    <p:extLst>
      <p:ext uri="{BB962C8B-B14F-4D97-AF65-F5344CB8AC3E}">
        <p14:creationId xmlns:p14="http://schemas.microsoft.com/office/powerpoint/2010/main" val="316694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med rundade hörn 3">
            <a:extLst>
              <a:ext uri="{FF2B5EF4-FFF2-40B4-BE49-F238E27FC236}">
                <a16:creationId xmlns:a16="http://schemas.microsoft.com/office/drawing/2014/main" id="{8D70E7CF-E54C-86A2-F167-0A74070B1171}"/>
              </a:ext>
            </a:extLst>
          </p:cNvPr>
          <p:cNvSpPr/>
          <p:nvPr/>
        </p:nvSpPr>
        <p:spPr>
          <a:xfrm>
            <a:off x="1641228" y="2770271"/>
            <a:ext cx="2497598" cy="74183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5" name="Rätvinklig triangel 4">
            <a:extLst>
              <a:ext uri="{FF2B5EF4-FFF2-40B4-BE49-F238E27FC236}">
                <a16:creationId xmlns:a16="http://schemas.microsoft.com/office/drawing/2014/main" id="{300DCEB6-2E15-8797-A3EE-91DCAED0E9A9}"/>
              </a:ext>
            </a:extLst>
          </p:cNvPr>
          <p:cNvSpPr/>
          <p:nvPr/>
        </p:nvSpPr>
        <p:spPr>
          <a:xfrm rot="10800000">
            <a:off x="3342630" y="3417730"/>
            <a:ext cx="358777" cy="35877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pic>
        <p:nvPicPr>
          <p:cNvPr id="23" name="Bildobjekt 22"/>
          <p:cNvPicPr>
            <a:picLocks noChangeAspect="1"/>
          </p:cNvPicPr>
          <p:nvPr/>
        </p:nvPicPr>
        <p:blipFill>
          <a:blip r:embed="rId3"/>
          <a:srcRect/>
          <a:stretch/>
        </p:blipFill>
        <p:spPr>
          <a:xfrm>
            <a:off x="4418266" y="778076"/>
            <a:ext cx="3346302" cy="4059853"/>
          </a:xfrm>
          <a:prstGeom prst="rect">
            <a:avLst/>
          </a:prstGeom>
        </p:spPr>
      </p:pic>
      <p:sp>
        <p:nvSpPr>
          <p:cNvPr id="25" name="TextBox 24"/>
          <p:cNvSpPr txBox="1"/>
          <p:nvPr/>
        </p:nvSpPr>
        <p:spPr>
          <a:xfrm>
            <a:off x="1819025" y="2839050"/>
            <a:ext cx="2375144" cy="584775"/>
          </a:xfrm>
          <a:prstGeom prst="rect">
            <a:avLst/>
          </a:prstGeom>
          <a:noFill/>
        </p:spPr>
        <p:txBody>
          <a:bodyPr wrap="square" rtlCol="0">
            <a:spAutoFit/>
          </a:bodyPr>
          <a:lstStyle/>
          <a:p>
            <a:r>
              <a:rPr lang="sv-SE" sz="1600" b="1" dirty="0" err="1">
                <a:solidFill>
                  <a:schemeClr val="bg1"/>
                </a:solidFill>
              </a:rPr>
              <a:t>Hvad</a:t>
            </a:r>
            <a:r>
              <a:rPr lang="sv-SE" sz="1600" b="1" dirty="0">
                <a:solidFill>
                  <a:schemeClr val="bg1"/>
                </a:solidFill>
              </a:rPr>
              <a:t> er en </a:t>
            </a:r>
            <a:r>
              <a:rPr lang="sv-SE" sz="1600" b="1" dirty="0" err="1">
                <a:solidFill>
                  <a:schemeClr val="bg1"/>
                </a:solidFill>
              </a:rPr>
              <a:t>kartonemballage</a:t>
            </a:r>
            <a:r>
              <a:rPr lang="sv-SE" sz="1600" b="1" dirty="0">
                <a:solidFill>
                  <a:schemeClr val="bg1"/>
                </a:solidFill>
              </a:rPr>
              <a:t>?</a:t>
            </a:r>
          </a:p>
        </p:txBody>
      </p:sp>
      <p:sp>
        <p:nvSpPr>
          <p:cNvPr id="2" name="Rektangel med rundade hörn 1">
            <a:extLst>
              <a:ext uri="{FF2B5EF4-FFF2-40B4-BE49-F238E27FC236}">
                <a16:creationId xmlns:a16="http://schemas.microsoft.com/office/drawing/2014/main" id="{18CFB70A-5F99-7E54-E062-386D5B21B8FB}"/>
              </a:ext>
            </a:extLst>
          </p:cNvPr>
          <p:cNvSpPr/>
          <p:nvPr/>
        </p:nvSpPr>
        <p:spPr>
          <a:xfrm>
            <a:off x="2970548" y="1421273"/>
            <a:ext cx="1914527" cy="74183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 name="Rätvinklig triangel 2">
            <a:extLst>
              <a:ext uri="{FF2B5EF4-FFF2-40B4-BE49-F238E27FC236}">
                <a16:creationId xmlns:a16="http://schemas.microsoft.com/office/drawing/2014/main" id="{9539216C-148F-E537-20C2-792A6CB941A1}"/>
              </a:ext>
            </a:extLst>
          </p:cNvPr>
          <p:cNvSpPr/>
          <p:nvPr/>
        </p:nvSpPr>
        <p:spPr>
          <a:xfrm rot="10800000">
            <a:off x="4088880" y="2068732"/>
            <a:ext cx="358777" cy="35877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20" name="TextBox 19"/>
          <p:cNvSpPr txBox="1"/>
          <p:nvPr/>
        </p:nvSpPr>
        <p:spPr>
          <a:xfrm>
            <a:off x="3085262" y="1483957"/>
            <a:ext cx="1914527" cy="584775"/>
          </a:xfrm>
          <a:prstGeom prst="rect">
            <a:avLst/>
          </a:prstGeom>
          <a:noFill/>
        </p:spPr>
        <p:txBody>
          <a:bodyPr wrap="square" rtlCol="0">
            <a:spAutoFit/>
          </a:bodyPr>
          <a:lstStyle/>
          <a:p>
            <a:r>
              <a:rPr lang="sv-SE" sz="1600" b="1" dirty="0" err="1">
                <a:solidFill>
                  <a:schemeClr val="bg1"/>
                </a:solidFill>
              </a:rPr>
              <a:t>Hvorfor</a:t>
            </a:r>
            <a:r>
              <a:rPr lang="sv-SE" sz="1600" b="1" dirty="0">
                <a:solidFill>
                  <a:schemeClr val="bg1"/>
                </a:solidFill>
              </a:rPr>
              <a:t> er </a:t>
            </a:r>
            <a:r>
              <a:rPr lang="sv-SE" sz="1600" b="1" dirty="0" err="1">
                <a:solidFill>
                  <a:schemeClr val="bg1"/>
                </a:solidFill>
              </a:rPr>
              <a:t>der</a:t>
            </a:r>
            <a:r>
              <a:rPr lang="sv-SE" sz="1600" b="1" dirty="0">
                <a:solidFill>
                  <a:schemeClr val="bg1"/>
                </a:solidFill>
              </a:rPr>
              <a:t> emballage?</a:t>
            </a:r>
          </a:p>
        </p:txBody>
      </p:sp>
      <p:sp>
        <p:nvSpPr>
          <p:cNvPr id="6" name="Rektangel med rundade hörn 5">
            <a:extLst>
              <a:ext uri="{FF2B5EF4-FFF2-40B4-BE49-F238E27FC236}">
                <a16:creationId xmlns:a16="http://schemas.microsoft.com/office/drawing/2014/main" id="{DE2A5396-24EB-101E-293A-55A53528F574}"/>
              </a:ext>
            </a:extLst>
          </p:cNvPr>
          <p:cNvSpPr/>
          <p:nvPr/>
        </p:nvSpPr>
        <p:spPr>
          <a:xfrm>
            <a:off x="6925626" y="4701194"/>
            <a:ext cx="2286659" cy="49212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7" name="Rätvinklig triangel 6">
            <a:extLst>
              <a:ext uri="{FF2B5EF4-FFF2-40B4-BE49-F238E27FC236}">
                <a16:creationId xmlns:a16="http://schemas.microsoft.com/office/drawing/2014/main" id="{9024D379-E553-E478-E01F-445E5E8B355F}"/>
              </a:ext>
            </a:extLst>
          </p:cNvPr>
          <p:cNvSpPr/>
          <p:nvPr/>
        </p:nvSpPr>
        <p:spPr>
          <a:xfrm>
            <a:off x="7431276" y="4494259"/>
            <a:ext cx="358777" cy="358777"/>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2" name="TextBox 31"/>
          <p:cNvSpPr txBox="1"/>
          <p:nvPr/>
        </p:nvSpPr>
        <p:spPr>
          <a:xfrm>
            <a:off x="7080906" y="4765763"/>
            <a:ext cx="2187039" cy="338554"/>
          </a:xfrm>
          <a:prstGeom prst="rect">
            <a:avLst/>
          </a:prstGeom>
          <a:noFill/>
        </p:spPr>
        <p:txBody>
          <a:bodyPr wrap="square" rtlCol="0">
            <a:spAutoFit/>
          </a:bodyPr>
          <a:lstStyle/>
          <a:p>
            <a:r>
              <a:rPr lang="sv-SE" sz="1600" b="1" dirty="0" err="1">
                <a:solidFill>
                  <a:schemeClr val="bg1"/>
                </a:solidFill>
              </a:rPr>
              <a:t>Hvad</a:t>
            </a:r>
            <a:r>
              <a:rPr lang="sv-SE" sz="1600" b="1" dirty="0">
                <a:solidFill>
                  <a:schemeClr val="bg1"/>
                </a:solidFill>
              </a:rPr>
              <a:t> består de </a:t>
            </a:r>
            <a:r>
              <a:rPr lang="sv-SE" sz="1600" b="1" dirty="0" err="1">
                <a:solidFill>
                  <a:schemeClr val="bg1"/>
                </a:solidFill>
              </a:rPr>
              <a:t>af</a:t>
            </a:r>
            <a:r>
              <a:rPr lang="sv-SE" sz="1600" b="1" dirty="0">
                <a:solidFill>
                  <a:schemeClr val="bg1"/>
                </a:solidFill>
              </a:rPr>
              <a:t>?</a:t>
            </a:r>
          </a:p>
        </p:txBody>
      </p:sp>
      <p:sp>
        <p:nvSpPr>
          <p:cNvPr id="8" name="Rektangel med rundade hörn 7">
            <a:extLst>
              <a:ext uri="{FF2B5EF4-FFF2-40B4-BE49-F238E27FC236}">
                <a16:creationId xmlns:a16="http://schemas.microsoft.com/office/drawing/2014/main" id="{3D416D49-3B5C-A0D4-A0FC-C05BE77A676B}"/>
              </a:ext>
            </a:extLst>
          </p:cNvPr>
          <p:cNvSpPr/>
          <p:nvPr/>
        </p:nvSpPr>
        <p:spPr>
          <a:xfrm>
            <a:off x="8241319" y="3391594"/>
            <a:ext cx="2704977" cy="74183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9" name="Rätvinklig triangel 8">
            <a:extLst>
              <a:ext uri="{FF2B5EF4-FFF2-40B4-BE49-F238E27FC236}">
                <a16:creationId xmlns:a16="http://schemas.microsoft.com/office/drawing/2014/main" id="{3A5426EB-E51E-BE75-4D28-F113F18EC4C3}"/>
              </a:ext>
            </a:extLst>
          </p:cNvPr>
          <p:cNvSpPr/>
          <p:nvPr/>
        </p:nvSpPr>
        <p:spPr>
          <a:xfrm>
            <a:off x="8738795" y="3147958"/>
            <a:ext cx="358777" cy="35877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8" name="TextBox 17"/>
          <p:cNvSpPr txBox="1"/>
          <p:nvPr/>
        </p:nvSpPr>
        <p:spPr>
          <a:xfrm>
            <a:off x="8359554" y="3453493"/>
            <a:ext cx="2867497" cy="584775"/>
          </a:xfrm>
          <a:prstGeom prst="rect">
            <a:avLst/>
          </a:prstGeom>
          <a:noFill/>
        </p:spPr>
        <p:txBody>
          <a:bodyPr wrap="square" rtlCol="0">
            <a:spAutoFit/>
          </a:bodyPr>
          <a:lstStyle/>
          <a:p>
            <a:r>
              <a:rPr lang="sv-SE" sz="1600" b="1" dirty="0" err="1">
                <a:solidFill>
                  <a:schemeClr val="bg1"/>
                </a:solidFill>
              </a:rPr>
              <a:t>Hvilke</a:t>
            </a:r>
            <a:r>
              <a:rPr lang="sv-SE" sz="1600" b="1" dirty="0">
                <a:solidFill>
                  <a:schemeClr val="bg1"/>
                </a:solidFill>
              </a:rPr>
              <a:t> slags </a:t>
            </a:r>
            <a:r>
              <a:rPr lang="sv-SE" sz="1600" b="1" dirty="0" err="1">
                <a:solidFill>
                  <a:schemeClr val="bg1"/>
                </a:solidFill>
              </a:rPr>
              <a:t>emballager</a:t>
            </a:r>
            <a:r>
              <a:rPr lang="sv-SE" sz="1600" b="1" dirty="0">
                <a:solidFill>
                  <a:schemeClr val="bg1"/>
                </a:solidFill>
              </a:rPr>
              <a:t> </a:t>
            </a:r>
            <a:r>
              <a:rPr lang="sv-SE" sz="1600" b="1" dirty="0" err="1">
                <a:solidFill>
                  <a:schemeClr val="bg1"/>
                </a:solidFill>
              </a:rPr>
              <a:t>finder</a:t>
            </a:r>
            <a:r>
              <a:rPr lang="sv-SE" sz="1600" b="1" dirty="0">
                <a:solidFill>
                  <a:schemeClr val="bg1"/>
                </a:solidFill>
              </a:rPr>
              <a:t> </a:t>
            </a:r>
            <a:r>
              <a:rPr lang="sv-SE" sz="1600" b="1" dirty="0" err="1">
                <a:solidFill>
                  <a:schemeClr val="bg1"/>
                </a:solidFill>
              </a:rPr>
              <a:t>der</a:t>
            </a:r>
            <a:r>
              <a:rPr lang="sv-SE" sz="1600" b="1" dirty="0">
                <a:solidFill>
                  <a:schemeClr val="bg1"/>
                </a:solidFill>
              </a:rPr>
              <a:t>?</a:t>
            </a:r>
          </a:p>
        </p:txBody>
      </p:sp>
      <p:sp>
        <p:nvSpPr>
          <p:cNvPr id="10" name="Rektangel med rundade hörn 9">
            <a:extLst>
              <a:ext uri="{FF2B5EF4-FFF2-40B4-BE49-F238E27FC236}">
                <a16:creationId xmlns:a16="http://schemas.microsoft.com/office/drawing/2014/main" id="{078072E6-7DEB-B7DE-1B4E-9EA6EAEB761C}"/>
              </a:ext>
            </a:extLst>
          </p:cNvPr>
          <p:cNvSpPr/>
          <p:nvPr/>
        </p:nvSpPr>
        <p:spPr>
          <a:xfrm>
            <a:off x="2332383" y="5088057"/>
            <a:ext cx="3154019" cy="49212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1" name="Rätvinklig triangel 10">
            <a:extLst>
              <a:ext uri="{FF2B5EF4-FFF2-40B4-BE49-F238E27FC236}">
                <a16:creationId xmlns:a16="http://schemas.microsoft.com/office/drawing/2014/main" id="{2496EF05-3702-58EE-226F-62DDCE75A013}"/>
              </a:ext>
            </a:extLst>
          </p:cNvPr>
          <p:cNvSpPr/>
          <p:nvPr/>
        </p:nvSpPr>
        <p:spPr>
          <a:xfrm rot="16200000">
            <a:off x="4617739" y="4881122"/>
            <a:ext cx="358777" cy="358777"/>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28" name="TextBox 27"/>
          <p:cNvSpPr txBox="1"/>
          <p:nvPr/>
        </p:nvSpPr>
        <p:spPr>
          <a:xfrm>
            <a:off x="2405401" y="5161538"/>
            <a:ext cx="3317175" cy="338554"/>
          </a:xfrm>
          <a:prstGeom prst="rect">
            <a:avLst/>
          </a:prstGeom>
          <a:noFill/>
        </p:spPr>
        <p:txBody>
          <a:bodyPr wrap="square" rtlCol="0">
            <a:spAutoFit/>
          </a:bodyPr>
          <a:lstStyle/>
          <a:p>
            <a:r>
              <a:rPr lang="sv-SE" sz="1600" b="1" dirty="0" err="1">
                <a:solidFill>
                  <a:schemeClr val="bg1"/>
                </a:solidFill>
              </a:rPr>
              <a:t>Hvorfor</a:t>
            </a:r>
            <a:r>
              <a:rPr lang="sv-SE" sz="1600" b="1" dirty="0">
                <a:solidFill>
                  <a:schemeClr val="bg1"/>
                </a:solidFill>
              </a:rPr>
              <a:t> ser vi </a:t>
            </a:r>
            <a:r>
              <a:rPr lang="sv-SE" sz="1600" b="1" dirty="0" err="1">
                <a:solidFill>
                  <a:schemeClr val="bg1"/>
                </a:solidFill>
              </a:rPr>
              <a:t>ud</a:t>
            </a:r>
            <a:r>
              <a:rPr lang="sv-SE" sz="1600" b="1" dirty="0">
                <a:solidFill>
                  <a:schemeClr val="bg1"/>
                </a:solidFill>
              </a:rPr>
              <a:t> som vi </a:t>
            </a:r>
            <a:r>
              <a:rPr lang="sv-SE" sz="1600" b="1" dirty="0" err="1">
                <a:solidFill>
                  <a:schemeClr val="bg1"/>
                </a:solidFill>
              </a:rPr>
              <a:t>gør</a:t>
            </a:r>
            <a:r>
              <a:rPr lang="sv-SE" sz="1600" b="1" dirty="0">
                <a:solidFill>
                  <a:schemeClr val="bg1"/>
                </a:solidFill>
              </a:rPr>
              <a:t>?</a:t>
            </a:r>
          </a:p>
        </p:txBody>
      </p:sp>
      <p:sp>
        <p:nvSpPr>
          <p:cNvPr id="12" name="Rektangel med rundade hörn 11">
            <a:extLst>
              <a:ext uri="{FF2B5EF4-FFF2-40B4-BE49-F238E27FC236}">
                <a16:creationId xmlns:a16="http://schemas.microsoft.com/office/drawing/2014/main" id="{9356D258-C2AF-B53C-8022-CCFCAA931485}"/>
              </a:ext>
            </a:extLst>
          </p:cNvPr>
          <p:cNvSpPr/>
          <p:nvPr/>
        </p:nvSpPr>
        <p:spPr>
          <a:xfrm>
            <a:off x="8077533" y="1922367"/>
            <a:ext cx="1743362" cy="694057"/>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3" name="Rätvinklig triangel 12">
            <a:extLst>
              <a:ext uri="{FF2B5EF4-FFF2-40B4-BE49-F238E27FC236}">
                <a16:creationId xmlns:a16="http://schemas.microsoft.com/office/drawing/2014/main" id="{16D6E257-77C0-5506-5385-A4F360FD2D43}"/>
              </a:ext>
            </a:extLst>
          </p:cNvPr>
          <p:cNvSpPr/>
          <p:nvPr/>
        </p:nvSpPr>
        <p:spPr>
          <a:xfrm rot="16200000">
            <a:off x="7806427" y="2085812"/>
            <a:ext cx="358777" cy="358777"/>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4" name="TextBox 31">
            <a:extLst>
              <a:ext uri="{FF2B5EF4-FFF2-40B4-BE49-F238E27FC236}">
                <a16:creationId xmlns:a16="http://schemas.microsoft.com/office/drawing/2014/main" id="{35E2485F-6E99-4B09-EB8F-4E14906E1275}"/>
              </a:ext>
            </a:extLst>
          </p:cNvPr>
          <p:cNvSpPr txBox="1"/>
          <p:nvPr/>
        </p:nvSpPr>
        <p:spPr>
          <a:xfrm>
            <a:off x="8232813" y="1986937"/>
            <a:ext cx="1588082" cy="584775"/>
          </a:xfrm>
          <a:prstGeom prst="rect">
            <a:avLst/>
          </a:prstGeom>
          <a:noFill/>
        </p:spPr>
        <p:txBody>
          <a:bodyPr wrap="square" rtlCol="0">
            <a:spAutoFit/>
          </a:bodyPr>
          <a:lstStyle/>
          <a:p>
            <a:r>
              <a:rPr lang="sv-SE" sz="1600" b="1" dirty="0" err="1">
                <a:solidFill>
                  <a:schemeClr val="bg1"/>
                </a:solidFill>
              </a:rPr>
              <a:t>Hvorfor</a:t>
            </a:r>
            <a:r>
              <a:rPr lang="sv-SE" sz="1600" b="1" dirty="0">
                <a:solidFill>
                  <a:schemeClr val="bg1"/>
                </a:solidFill>
              </a:rPr>
              <a:t> </a:t>
            </a:r>
            <a:r>
              <a:rPr lang="sv-SE" sz="1600" b="1" dirty="0" err="1">
                <a:solidFill>
                  <a:schemeClr val="bg1"/>
                </a:solidFill>
              </a:rPr>
              <a:t>sidder</a:t>
            </a:r>
            <a:r>
              <a:rPr lang="sv-SE" sz="1600" b="1" dirty="0">
                <a:solidFill>
                  <a:schemeClr val="bg1"/>
                </a:solidFill>
              </a:rPr>
              <a:t> </a:t>
            </a:r>
            <a:r>
              <a:rPr lang="sv-SE" sz="1600" b="1" dirty="0" err="1">
                <a:solidFill>
                  <a:schemeClr val="bg1"/>
                </a:solidFill>
              </a:rPr>
              <a:t>kapslen</a:t>
            </a:r>
            <a:r>
              <a:rPr lang="sv-SE" sz="1600" b="1" dirty="0">
                <a:solidFill>
                  <a:schemeClr val="bg1"/>
                </a:solidFill>
              </a:rPr>
              <a:t> fast?</a:t>
            </a:r>
            <a:endParaRPr lang="en-GB" sz="1600" b="1" dirty="0">
              <a:solidFill>
                <a:schemeClr val="bg1"/>
              </a:solidFill>
            </a:endParaRPr>
          </a:p>
        </p:txBody>
      </p:sp>
    </p:spTree>
    <p:extLst>
      <p:ext uri="{BB962C8B-B14F-4D97-AF65-F5344CB8AC3E}">
        <p14:creationId xmlns:p14="http://schemas.microsoft.com/office/powerpoint/2010/main" val="216477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0" grpId="0"/>
      <p:bldP spid="32" grpId="0"/>
      <p:bldP spid="18" grpId="0"/>
      <p:bldP spid="28"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8D574-0D09-020C-8F0D-C6AB466EF0CB}"/>
            </a:ext>
          </a:extLst>
        </p:cNvPr>
        <p:cNvGrpSpPr/>
        <p:nvPr/>
      </p:nvGrpSpPr>
      <p:grpSpPr>
        <a:xfrm>
          <a:off x="0" y="0"/>
          <a:ext cx="0" cy="0"/>
          <a:chOff x="0" y="0"/>
          <a:chExt cx="0" cy="0"/>
        </a:xfrm>
      </p:grpSpPr>
      <p:sp>
        <p:nvSpPr>
          <p:cNvPr id="7" name="textruta 6">
            <a:extLst>
              <a:ext uri="{FF2B5EF4-FFF2-40B4-BE49-F238E27FC236}">
                <a16:creationId xmlns:a16="http://schemas.microsoft.com/office/drawing/2014/main" id="{C39AF4A7-1A8C-2285-55A5-3B586C5D812C}"/>
              </a:ext>
            </a:extLst>
          </p:cNvPr>
          <p:cNvSpPr txBox="1"/>
          <p:nvPr/>
        </p:nvSpPr>
        <p:spPr>
          <a:xfrm>
            <a:off x="1351029" y="1569155"/>
            <a:ext cx="4782007" cy="2862322"/>
          </a:xfrm>
          <a:prstGeom prst="rect">
            <a:avLst/>
          </a:prstGeom>
          <a:noFill/>
        </p:spPr>
        <p:txBody>
          <a:bodyPr wrap="square" rtlCol="0">
            <a:spAutoFit/>
          </a:bodyPr>
          <a:lstStyle/>
          <a:p>
            <a:r>
              <a:rPr lang="sv-SE" b="0" i="0" u="none" strike="noStrike" dirty="0" err="1">
                <a:solidFill>
                  <a:srgbClr val="023F88"/>
                </a:solidFill>
                <a:effectLst/>
              </a:rPr>
              <a:t>Sammen</a:t>
            </a:r>
            <a:r>
              <a:rPr lang="sv-SE" b="0" i="0" u="none" strike="noStrike" dirty="0">
                <a:solidFill>
                  <a:srgbClr val="023F88"/>
                </a:solidFill>
                <a:effectLst/>
              </a:rPr>
              <a:t> skal I nå </a:t>
            </a:r>
            <a:r>
              <a:rPr lang="sv-SE" b="0" i="0" u="none" strike="noStrike" dirty="0" err="1">
                <a:solidFill>
                  <a:srgbClr val="023F88"/>
                </a:solidFill>
                <a:effectLst/>
              </a:rPr>
              <a:t>frem</a:t>
            </a:r>
            <a:r>
              <a:rPr lang="sv-SE" b="0" i="0" u="none" strike="noStrike" dirty="0">
                <a:solidFill>
                  <a:srgbClr val="023F88"/>
                </a:solidFill>
                <a:effectLst/>
              </a:rPr>
              <a:t> </a:t>
            </a:r>
            <a:r>
              <a:rPr lang="sv-SE" b="0" i="0" u="none" strike="noStrike" dirty="0" err="1">
                <a:solidFill>
                  <a:srgbClr val="023F88"/>
                </a:solidFill>
                <a:effectLst/>
              </a:rPr>
              <a:t>til</a:t>
            </a:r>
            <a:r>
              <a:rPr lang="sv-SE" b="0" i="0" u="none" strike="noStrike" dirty="0">
                <a:solidFill>
                  <a:srgbClr val="023F88"/>
                </a:solidFill>
                <a:effectLst/>
              </a:rPr>
              <a:t> et kartonslogan.</a:t>
            </a:r>
            <a:br>
              <a:rPr lang="sv-SE" dirty="0">
                <a:effectLst/>
              </a:rPr>
            </a:br>
            <a:endParaRPr lang="sv-SE" dirty="0">
              <a:effectLst/>
            </a:endParaRPr>
          </a:p>
          <a:p>
            <a:r>
              <a:rPr lang="sv-SE" dirty="0">
                <a:effectLst/>
              </a:rPr>
              <a:t>Et slogan er </a:t>
            </a:r>
            <a:r>
              <a:rPr lang="sv-SE" dirty="0" err="1">
                <a:effectLst/>
              </a:rPr>
              <a:t>ét</a:t>
            </a:r>
            <a:r>
              <a:rPr lang="sv-SE" dirty="0">
                <a:effectLst/>
              </a:rPr>
              <a:t>, man </a:t>
            </a:r>
            <a:r>
              <a:rPr lang="sv-SE" dirty="0" err="1">
                <a:effectLst/>
              </a:rPr>
              <a:t>nemt</a:t>
            </a:r>
            <a:r>
              <a:rPr lang="sv-SE" dirty="0">
                <a:effectLst/>
              </a:rPr>
              <a:t> </a:t>
            </a:r>
            <a:r>
              <a:rPr lang="sv-SE" dirty="0" err="1">
                <a:effectLst/>
              </a:rPr>
              <a:t>husker</a:t>
            </a:r>
            <a:r>
              <a:rPr lang="sv-SE" dirty="0">
                <a:effectLst/>
              </a:rPr>
              <a:t> </a:t>
            </a:r>
            <a:r>
              <a:rPr lang="sv-SE" dirty="0" err="1">
                <a:effectLst/>
              </a:rPr>
              <a:t>og</a:t>
            </a:r>
            <a:r>
              <a:rPr lang="sv-SE" dirty="0">
                <a:effectLst/>
              </a:rPr>
              <a:t> kan bestå </a:t>
            </a:r>
            <a:r>
              <a:rPr lang="sv-SE" dirty="0" err="1">
                <a:effectLst/>
              </a:rPr>
              <a:t>af</a:t>
            </a:r>
            <a:r>
              <a:rPr lang="sv-SE" dirty="0">
                <a:effectLst/>
              </a:rPr>
              <a:t> bare en enkelt </a:t>
            </a:r>
            <a:r>
              <a:rPr lang="sv-SE" dirty="0" err="1">
                <a:effectLst/>
              </a:rPr>
              <a:t>sætning</a:t>
            </a:r>
            <a:r>
              <a:rPr lang="sv-SE" dirty="0">
                <a:effectLst/>
              </a:rPr>
              <a:t> eller </a:t>
            </a:r>
            <a:r>
              <a:rPr lang="sv-SE" dirty="0" err="1">
                <a:effectLst/>
              </a:rPr>
              <a:t>være</a:t>
            </a:r>
            <a:r>
              <a:rPr lang="sv-SE" dirty="0">
                <a:effectLst/>
              </a:rPr>
              <a:t> en sang, som </a:t>
            </a:r>
            <a:r>
              <a:rPr lang="sv-SE" dirty="0" err="1">
                <a:effectLst/>
              </a:rPr>
              <a:t>fx</a:t>
            </a:r>
            <a:r>
              <a:rPr lang="sv-SE" dirty="0">
                <a:effectLst/>
              </a:rPr>
              <a:t> </a:t>
            </a:r>
            <a:r>
              <a:rPr lang="sv-SE" dirty="0" err="1">
                <a:effectLst/>
              </a:rPr>
              <a:t>indeholder</a:t>
            </a:r>
            <a:r>
              <a:rPr lang="sv-SE" dirty="0">
                <a:effectLst/>
              </a:rPr>
              <a:t> </a:t>
            </a:r>
            <a:r>
              <a:rPr lang="sv-SE" dirty="0" err="1">
                <a:effectLst/>
              </a:rPr>
              <a:t>budskabet</a:t>
            </a:r>
            <a:r>
              <a:rPr lang="sv-SE" dirty="0">
                <a:effectLst/>
              </a:rPr>
              <a:t> ”det er </a:t>
            </a:r>
            <a:r>
              <a:rPr lang="sv-SE" dirty="0" err="1">
                <a:effectLst/>
              </a:rPr>
              <a:t>vigtigt</a:t>
            </a:r>
            <a:r>
              <a:rPr lang="sv-SE" dirty="0">
                <a:effectLst/>
              </a:rPr>
              <a:t> at </a:t>
            </a:r>
            <a:r>
              <a:rPr lang="sv-SE" dirty="0" err="1">
                <a:effectLst/>
              </a:rPr>
              <a:t>genanvende</a:t>
            </a:r>
            <a:r>
              <a:rPr lang="sv-SE" dirty="0">
                <a:effectLst/>
              </a:rPr>
              <a:t> kartonemballager”. </a:t>
            </a:r>
            <a:br>
              <a:rPr lang="sv-SE" dirty="0">
                <a:effectLst/>
              </a:rPr>
            </a:br>
            <a:br>
              <a:rPr lang="sv-SE" dirty="0">
                <a:effectLst/>
              </a:rPr>
            </a:br>
            <a:r>
              <a:rPr lang="sv-SE" dirty="0">
                <a:effectLst/>
              </a:rPr>
              <a:t>Om I skriver, </a:t>
            </a:r>
            <a:r>
              <a:rPr lang="sv-SE" dirty="0" err="1">
                <a:effectLst/>
              </a:rPr>
              <a:t>synger</a:t>
            </a:r>
            <a:r>
              <a:rPr lang="sv-SE" dirty="0">
                <a:effectLst/>
              </a:rPr>
              <a:t>, </a:t>
            </a:r>
            <a:r>
              <a:rPr lang="sv-SE" dirty="0" err="1">
                <a:effectLst/>
              </a:rPr>
              <a:t>laver</a:t>
            </a:r>
            <a:r>
              <a:rPr lang="sv-SE" dirty="0">
                <a:effectLst/>
              </a:rPr>
              <a:t> en rap eller </a:t>
            </a:r>
            <a:r>
              <a:rPr lang="sv-SE" dirty="0" err="1">
                <a:effectLst/>
              </a:rPr>
              <a:t>hepperemse</a:t>
            </a:r>
            <a:r>
              <a:rPr lang="sv-SE" dirty="0">
                <a:effectLst/>
              </a:rPr>
              <a:t>, det </a:t>
            </a:r>
            <a:r>
              <a:rPr lang="sv-SE" dirty="0" err="1">
                <a:effectLst/>
              </a:rPr>
              <a:t>bestemmer</a:t>
            </a:r>
            <a:r>
              <a:rPr lang="sv-SE" dirty="0">
                <a:effectLst/>
              </a:rPr>
              <a:t> I!</a:t>
            </a:r>
          </a:p>
          <a:p>
            <a:endParaRPr lang="sv-SE" dirty="0"/>
          </a:p>
        </p:txBody>
      </p:sp>
      <p:sp>
        <p:nvSpPr>
          <p:cNvPr id="9" name="textruta 8">
            <a:extLst>
              <a:ext uri="{FF2B5EF4-FFF2-40B4-BE49-F238E27FC236}">
                <a16:creationId xmlns:a16="http://schemas.microsoft.com/office/drawing/2014/main" id="{9207E48E-94C3-2EAE-88DD-43207CBEB738}"/>
              </a:ext>
            </a:extLst>
          </p:cNvPr>
          <p:cNvSpPr txBox="1"/>
          <p:nvPr/>
        </p:nvSpPr>
        <p:spPr>
          <a:xfrm>
            <a:off x="1351029" y="4396961"/>
            <a:ext cx="4744971" cy="1477328"/>
          </a:xfrm>
          <a:prstGeom prst="rect">
            <a:avLst/>
          </a:prstGeom>
          <a:noFill/>
        </p:spPr>
        <p:txBody>
          <a:bodyPr wrap="square" rtlCol="0">
            <a:spAutoFit/>
          </a:bodyPr>
          <a:lstStyle/>
          <a:p>
            <a:r>
              <a:rPr lang="sv-SE" i="0" u="none" strike="noStrike" dirty="0" err="1">
                <a:solidFill>
                  <a:srgbClr val="023F88"/>
                </a:solidFill>
                <a:effectLst/>
              </a:rPr>
              <a:t>Upload</a:t>
            </a:r>
            <a:r>
              <a:rPr lang="sv-SE" i="0" u="none" strike="noStrike" dirty="0">
                <a:solidFill>
                  <a:srgbClr val="023F88"/>
                </a:solidFill>
                <a:effectLst/>
              </a:rPr>
              <a:t> bidraget </a:t>
            </a:r>
            <a:r>
              <a:rPr lang="sv-SE" i="0" u="none" strike="noStrike" dirty="0" err="1">
                <a:solidFill>
                  <a:srgbClr val="023F88"/>
                </a:solidFill>
                <a:effectLst/>
              </a:rPr>
              <a:t>senest</a:t>
            </a:r>
            <a:r>
              <a:rPr lang="sv-SE" i="0" u="none" strike="noStrike" dirty="0">
                <a:solidFill>
                  <a:srgbClr val="023F88"/>
                </a:solidFill>
                <a:effectLst/>
              </a:rPr>
              <a:t> den 11. maj 2025.</a:t>
            </a:r>
          </a:p>
          <a:p>
            <a:r>
              <a:rPr lang="sv-SE" b="0" i="0" u="none" strike="noStrike" dirty="0" err="1">
                <a:solidFill>
                  <a:srgbClr val="023F88"/>
                </a:solidFill>
                <a:effectLst/>
              </a:rPr>
              <a:t>Hver</a:t>
            </a:r>
            <a:r>
              <a:rPr lang="sv-SE" b="0" i="0" u="none" strike="noStrike" dirty="0">
                <a:solidFill>
                  <a:srgbClr val="023F88"/>
                </a:solidFill>
                <a:effectLst/>
              </a:rPr>
              <a:t> </a:t>
            </a:r>
            <a:r>
              <a:rPr lang="sv-SE" b="0" i="0" u="none" strike="noStrike" dirty="0" err="1">
                <a:solidFill>
                  <a:srgbClr val="023F88"/>
                </a:solidFill>
                <a:effectLst/>
              </a:rPr>
              <a:t>dyst</a:t>
            </a:r>
            <a:r>
              <a:rPr lang="sv-SE" b="0" i="0" u="none" strike="noStrike" dirty="0">
                <a:solidFill>
                  <a:srgbClr val="023F88"/>
                </a:solidFill>
                <a:effectLst/>
              </a:rPr>
              <a:t> giver </a:t>
            </a:r>
            <a:r>
              <a:rPr lang="sv-SE" b="0" i="0" u="none" strike="noStrike" dirty="0" err="1">
                <a:solidFill>
                  <a:srgbClr val="023F88"/>
                </a:solidFill>
                <a:effectLst/>
              </a:rPr>
              <a:t>jer</a:t>
            </a:r>
            <a:r>
              <a:rPr lang="sv-SE" b="0" i="0" u="none" strike="noStrike" dirty="0">
                <a:solidFill>
                  <a:srgbClr val="023F88"/>
                </a:solidFill>
                <a:effectLst/>
              </a:rPr>
              <a:t> et lod, når vi </a:t>
            </a:r>
            <a:r>
              <a:rPr lang="sv-SE" b="0" i="0" u="none" strike="noStrike" dirty="0" err="1">
                <a:solidFill>
                  <a:srgbClr val="023F88"/>
                </a:solidFill>
                <a:effectLst/>
              </a:rPr>
              <a:t>trækker</a:t>
            </a:r>
            <a:r>
              <a:rPr lang="sv-SE" b="0" i="0" u="none" strike="noStrike" dirty="0">
                <a:solidFill>
                  <a:srgbClr val="023F88"/>
                </a:solidFill>
                <a:effectLst/>
              </a:rPr>
              <a:t> </a:t>
            </a:r>
            <a:r>
              <a:rPr lang="sv-SE" b="0" i="0" u="none" strike="noStrike" dirty="0" err="1">
                <a:solidFill>
                  <a:srgbClr val="023F88"/>
                </a:solidFill>
                <a:effectLst/>
              </a:rPr>
              <a:t>vinderen</a:t>
            </a:r>
            <a:r>
              <a:rPr lang="sv-SE" dirty="0">
                <a:solidFill>
                  <a:srgbClr val="023F88"/>
                </a:solidFill>
              </a:rPr>
              <a:t>.</a:t>
            </a:r>
          </a:p>
          <a:p>
            <a:endParaRPr lang="sv-SE" dirty="0"/>
          </a:p>
          <a:p>
            <a:r>
              <a:rPr lang="sv-SE" dirty="0" err="1"/>
              <a:t>Læs</a:t>
            </a:r>
            <a:r>
              <a:rPr lang="sv-SE" dirty="0"/>
              <a:t> </a:t>
            </a:r>
            <a:r>
              <a:rPr lang="sv-SE" dirty="0" err="1"/>
              <a:t>mere</a:t>
            </a:r>
            <a:r>
              <a:rPr lang="sv-SE" dirty="0"/>
              <a:t> </a:t>
            </a:r>
            <a:r>
              <a:rPr lang="sv-SE" dirty="0" err="1">
                <a:hlinkClick r:id="rId3"/>
              </a:rPr>
              <a:t>her</a:t>
            </a:r>
            <a:endParaRPr lang="sv-SE" dirty="0"/>
          </a:p>
        </p:txBody>
      </p:sp>
      <p:sp>
        <p:nvSpPr>
          <p:cNvPr id="3" name="TextBox 23">
            <a:extLst>
              <a:ext uri="{FF2B5EF4-FFF2-40B4-BE49-F238E27FC236}">
                <a16:creationId xmlns:a16="http://schemas.microsoft.com/office/drawing/2014/main" id="{35241BE7-4899-7D0A-D356-30B8B967D886}"/>
              </a:ext>
            </a:extLst>
          </p:cNvPr>
          <p:cNvSpPr txBox="1"/>
          <p:nvPr/>
        </p:nvSpPr>
        <p:spPr>
          <a:xfrm>
            <a:off x="582027" y="553492"/>
            <a:ext cx="4782007" cy="1015663"/>
          </a:xfrm>
          <a:prstGeom prst="rect">
            <a:avLst/>
          </a:prstGeom>
          <a:noFill/>
          <a:ln w="0" cap="rnd">
            <a:noFill/>
          </a:ln>
        </p:spPr>
        <p:txBody>
          <a:bodyPr wrap="square" rtlCol="0">
            <a:spAutoFit/>
          </a:bodyPr>
          <a:lstStyle/>
          <a:p>
            <a:r>
              <a:rPr lang="sv-SE" sz="2400" b="1" dirty="0" err="1"/>
              <a:t>Dyst</a:t>
            </a:r>
            <a:endParaRPr lang="sv-SE" sz="2400" b="1" dirty="0"/>
          </a:p>
          <a:p>
            <a:r>
              <a:rPr lang="sv-SE" sz="3600" dirty="0" err="1">
                <a:solidFill>
                  <a:schemeClr val="accent2"/>
                </a:solidFill>
                <a:latin typeface="+mj-lt"/>
              </a:rPr>
              <a:t>Vores</a:t>
            </a:r>
            <a:r>
              <a:rPr lang="sv-SE" sz="3600" dirty="0">
                <a:solidFill>
                  <a:schemeClr val="accent2"/>
                </a:solidFill>
                <a:latin typeface="+mj-lt"/>
              </a:rPr>
              <a:t> kartonslogan!</a:t>
            </a:r>
            <a:endParaRPr lang="en-GB" sz="3600" dirty="0">
              <a:solidFill>
                <a:schemeClr val="accent2"/>
              </a:solidFill>
              <a:latin typeface="+mj-lt"/>
            </a:endParaRPr>
          </a:p>
        </p:txBody>
      </p:sp>
      <p:pic>
        <p:nvPicPr>
          <p:cNvPr id="5" name="Bildobjekt 4" descr="En bild som visar handskrift, klädsel, person, Shorts&#10;&#10;Automatiskt genererad beskrivning">
            <a:extLst>
              <a:ext uri="{FF2B5EF4-FFF2-40B4-BE49-F238E27FC236}">
                <a16:creationId xmlns:a16="http://schemas.microsoft.com/office/drawing/2014/main" id="{44070FDF-55E6-2CEF-C12B-286875EAAB6D}"/>
              </a:ext>
            </a:extLst>
          </p:cNvPr>
          <p:cNvPicPr>
            <a:picLocks noChangeAspect="1"/>
          </p:cNvPicPr>
          <p:nvPr/>
        </p:nvPicPr>
        <p:blipFill>
          <a:blip r:embed="rId4"/>
          <a:stretch>
            <a:fillRect/>
          </a:stretch>
        </p:blipFill>
        <p:spPr>
          <a:xfrm>
            <a:off x="6454441" y="1477328"/>
            <a:ext cx="4386530" cy="4396961"/>
          </a:xfrm>
          <a:prstGeom prst="rect">
            <a:avLst/>
          </a:prstGeom>
        </p:spPr>
      </p:pic>
    </p:spTree>
    <p:extLst>
      <p:ext uri="{BB962C8B-B14F-4D97-AF65-F5344CB8AC3E}">
        <p14:creationId xmlns:p14="http://schemas.microsoft.com/office/powerpoint/2010/main" val="182195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3D2FC-095F-A507-0331-22E313A4F65A}"/>
            </a:ext>
          </a:extLst>
        </p:cNvPr>
        <p:cNvGrpSpPr/>
        <p:nvPr/>
      </p:nvGrpSpPr>
      <p:grpSpPr>
        <a:xfrm>
          <a:off x="0" y="0"/>
          <a:ext cx="0" cy="0"/>
          <a:chOff x="0" y="0"/>
          <a:chExt cx="0" cy="0"/>
        </a:xfrm>
      </p:grpSpPr>
      <p:sp>
        <p:nvSpPr>
          <p:cNvPr id="7" name="textruta 6">
            <a:extLst>
              <a:ext uri="{FF2B5EF4-FFF2-40B4-BE49-F238E27FC236}">
                <a16:creationId xmlns:a16="http://schemas.microsoft.com/office/drawing/2014/main" id="{BB69F08E-9D0F-2795-1B28-4BCFB73C7A5F}"/>
              </a:ext>
            </a:extLst>
          </p:cNvPr>
          <p:cNvSpPr txBox="1"/>
          <p:nvPr/>
        </p:nvSpPr>
        <p:spPr>
          <a:xfrm>
            <a:off x="1496894" y="2138239"/>
            <a:ext cx="4782007" cy="1477328"/>
          </a:xfrm>
          <a:prstGeom prst="rect">
            <a:avLst/>
          </a:prstGeom>
          <a:noFill/>
        </p:spPr>
        <p:txBody>
          <a:bodyPr wrap="square" rtlCol="0">
            <a:spAutoFit/>
          </a:bodyPr>
          <a:lstStyle/>
          <a:p>
            <a:r>
              <a:rPr lang="sv-SE" sz="1800" kern="100" dirty="0">
                <a:effectLst/>
                <a:ea typeface="Aptos" panose="020B0004020202020204" pitchFamily="34" charset="0"/>
                <a:cs typeface="Times New Roman" panose="02020603050405020304" pitchFamily="18" charset="0"/>
              </a:rPr>
              <a:t>Slip fantasien </a:t>
            </a:r>
            <a:r>
              <a:rPr lang="sv-SE" sz="1800" kern="100" dirty="0" err="1">
                <a:effectLst/>
                <a:ea typeface="Aptos" panose="020B0004020202020204" pitchFamily="34" charset="0"/>
                <a:cs typeface="Times New Roman" panose="02020603050405020304" pitchFamily="18" charset="0"/>
              </a:rPr>
              <a:t>og</a:t>
            </a:r>
            <a:r>
              <a:rPr lang="sv-SE" sz="1800" kern="100" dirty="0">
                <a:effectLst/>
                <a:ea typeface="Aptos" panose="020B0004020202020204" pitchFamily="34" charset="0"/>
                <a:cs typeface="Times New Roman" panose="02020603050405020304" pitchFamily="18" charset="0"/>
              </a:rPr>
              <a:t> kreativiteten </a:t>
            </a:r>
            <a:r>
              <a:rPr lang="sv-SE" sz="1800" kern="100" dirty="0" err="1">
                <a:effectLst/>
                <a:ea typeface="Aptos" panose="020B0004020202020204" pitchFamily="34" charset="0"/>
                <a:cs typeface="Times New Roman" panose="02020603050405020304" pitchFamily="18" charset="0"/>
              </a:rPr>
              <a:t>løs</a:t>
            </a:r>
            <a:r>
              <a:rPr lang="sv-SE" sz="1800" kern="100" dirty="0">
                <a:effectLst/>
                <a:ea typeface="Aptos" panose="020B0004020202020204" pitchFamily="34" charset="0"/>
                <a:cs typeface="Times New Roman" panose="02020603050405020304" pitchFamily="18" charset="0"/>
              </a:rPr>
              <a:t> </a:t>
            </a:r>
            <a:r>
              <a:rPr lang="sv-SE" sz="1800" kern="100" dirty="0" err="1">
                <a:effectLst/>
                <a:ea typeface="Aptos" panose="020B0004020202020204" pitchFamily="34" charset="0"/>
                <a:cs typeface="Times New Roman" panose="02020603050405020304" pitchFamily="18" charset="0"/>
              </a:rPr>
              <a:t>sammen</a:t>
            </a:r>
            <a:r>
              <a:rPr lang="sv-SE" sz="1800" kern="100" dirty="0">
                <a:effectLst/>
                <a:ea typeface="Aptos" panose="020B0004020202020204" pitchFamily="34" charset="0"/>
                <a:cs typeface="Times New Roman" panose="02020603050405020304" pitchFamily="18" charset="0"/>
              </a:rPr>
              <a:t> med tomme </a:t>
            </a:r>
            <a:r>
              <a:rPr lang="sv-SE" sz="1800" kern="100" dirty="0" err="1">
                <a:effectLst/>
                <a:ea typeface="Aptos" panose="020B0004020202020204" pitchFamily="34" charset="0"/>
                <a:cs typeface="Times New Roman" panose="02020603050405020304" pitchFamily="18" charset="0"/>
              </a:rPr>
              <a:t>kartoner</a:t>
            </a:r>
            <a:r>
              <a:rPr lang="sv-SE" sz="1800" kern="100" dirty="0">
                <a:effectLst/>
                <a:ea typeface="Aptos" panose="020B0004020202020204" pitchFamily="34" charset="0"/>
                <a:cs typeface="Times New Roman" panose="02020603050405020304" pitchFamily="18" charset="0"/>
              </a:rPr>
              <a:t>. </a:t>
            </a:r>
            <a:r>
              <a:rPr lang="sv-SE" sz="1800" kern="100" dirty="0" err="1">
                <a:effectLst/>
                <a:ea typeface="Aptos" panose="020B0004020202020204" pitchFamily="34" charset="0"/>
                <a:cs typeface="Times New Roman" panose="02020603050405020304" pitchFamily="18" charset="0"/>
              </a:rPr>
              <a:t>Skab</a:t>
            </a:r>
            <a:r>
              <a:rPr lang="sv-SE" sz="1800" kern="100" dirty="0">
                <a:effectLst/>
                <a:ea typeface="Aptos" panose="020B0004020202020204" pitchFamily="34" charset="0"/>
                <a:cs typeface="Times New Roman" panose="02020603050405020304" pitchFamily="18" charset="0"/>
              </a:rPr>
              <a:t> </a:t>
            </a:r>
            <a:r>
              <a:rPr lang="sv-SE" sz="1800" kern="100" dirty="0" err="1">
                <a:effectLst/>
                <a:ea typeface="Aptos" panose="020B0004020202020204" pitchFamily="34" charset="0"/>
                <a:cs typeface="Times New Roman" panose="02020603050405020304" pitchFamily="18" charset="0"/>
              </a:rPr>
              <a:t>noget</a:t>
            </a:r>
            <a:r>
              <a:rPr lang="sv-SE" sz="1800" kern="100" dirty="0">
                <a:effectLst/>
                <a:ea typeface="Aptos" panose="020B0004020202020204" pitchFamily="34" charset="0"/>
                <a:cs typeface="Times New Roman" panose="02020603050405020304" pitchFamily="18" charset="0"/>
              </a:rPr>
              <a:t> med </a:t>
            </a:r>
            <a:r>
              <a:rPr lang="sv-SE" sz="1800" kern="100" dirty="0" err="1">
                <a:effectLst/>
                <a:ea typeface="Aptos" panose="020B0004020202020204" pitchFamily="34" charset="0"/>
                <a:cs typeface="Times New Roman" panose="02020603050405020304" pitchFamily="18" charset="0"/>
              </a:rPr>
              <a:t>kartonerne</a:t>
            </a:r>
            <a:r>
              <a:rPr lang="sv-SE" sz="1800" kern="100" dirty="0">
                <a:effectLst/>
                <a:ea typeface="Aptos" panose="020B0004020202020204" pitchFamily="34" charset="0"/>
                <a:cs typeface="Times New Roman" panose="02020603050405020304" pitchFamily="18" charset="0"/>
              </a:rPr>
              <a:t> </a:t>
            </a:r>
            <a:r>
              <a:rPr lang="sv-SE" sz="1800" kern="100" dirty="0" err="1">
                <a:effectLst/>
                <a:ea typeface="Aptos" panose="020B0004020202020204" pitchFamily="34" charset="0"/>
                <a:cs typeface="Times New Roman" panose="02020603050405020304" pitchFamily="18" charset="0"/>
              </a:rPr>
              <a:t>inden</a:t>
            </a:r>
            <a:r>
              <a:rPr lang="sv-SE" sz="1800" kern="100" dirty="0">
                <a:effectLst/>
                <a:ea typeface="Aptos" panose="020B0004020202020204" pitchFamily="34" charset="0"/>
                <a:cs typeface="Times New Roman" panose="02020603050405020304" pitchFamily="18" charset="0"/>
              </a:rPr>
              <a:t> de </a:t>
            </a:r>
            <a:r>
              <a:rPr lang="sv-SE" sz="1800" kern="100" dirty="0" err="1">
                <a:effectLst/>
                <a:ea typeface="Aptos" panose="020B0004020202020204" pitchFamily="34" charset="0"/>
                <a:cs typeface="Times New Roman" panose="02020603050405020304" pitchFamily="18" charset="0"/>
              </a:rPr>
              <a:t>genanvendes</a:t>
            </a:r>
            <a:r>
              <a:rPr lang="sv-SE" sz="1800" kern="100" dirty="0">
                <a:effectLst/>
                <a:ea typeface="Aptos" panose="020B0004020202020204" pitchFamily="34" charset="0"/>
                <a:cs typeface="Times New Roman" panose="02020603050405020304" pitchFamily="18" charset="0"/>
              </a:rPr>
              <a:t>. </a:t>
            </a:r>
          </a:p>
          <a:p>
            <a:r>
              <a:rPr lang="sv-SE" sz="1800" kern="100" dirty="0" err="1">
                <a:effectLst/>
                <a:ea typeface="Aptos" panose="020B0004020202020204" pitchFamily="34" charset="0"/>
                <a:cs typeface="Times New Roman" panose="02020603050405020304" pitchFamily="18" charset="0"/>
              </a:rPr>
              <a:t>Kun</a:t>
            </a:r>
            <a:r>
              <a:rPr lang="sv-SE" sz="1800" kern="100" dirty="0">
                <a:effectLst/>
                <a:ea typeface="Aptos" panose="020B0004020202020204" pitchFamily="34" charset="0"/>
                <a:cs typeface="Times New Roman" panose="02020603050405020304" pitchFamily="18" charset="0"/>
              </a:rPr>
              <a:t> fantasien </a:t>
            </a:r>
            <a:r>
              <a:rPr lang="sv-SE" sz="1800" kern="100" dirty="0" err="1">
                <a:effectLst/>
                <a:ea typeface="Aptos" panose="020B0004020202020204" pitchFamily="34" charset="0"/>
                <a:cs typeface="Times New Roman" panose="02020603050405020304" pitchFamily="18" charset="0"/>
              </a:rPr>
              <a:t>sætter</a:t>
            </a:r>
            <a:r>
              <a:rPr lang="sv-SE" sz="1800" kern="100" dirty="0">
                <a:effectLst/>
                <a:ea typeface="Aptos" panose="020B0004020202020204" pitchFamily="34" charset="0"/>
                <a:cs typeface="Times New Roman" panose="02020603050405020304" pitchFamily="18" charset="0"/>
              </a:rPr>
              <a:t> </a:t>
            </a:r>
            <a:r>
              <a:rPr lang="sv-SE" sz="1800" kern="100" dirty="0" err="1">
                <a:effectLst/>
                <a:ea typeface="Aptos" panose="020B0004020202020204" pitchFamily="34" charset="0"/>
                <a:cs typeface="Times New Roman" panose="02020603050405020304" pitchFamily="18" charset="0"/>
              </a:rPr>
              <a:t>grænser</a:t>
            </a:r>
            <a:r>
              <a:rPr lang="sv-SE" sz="1800" kern="100" dirty="0">
                <a:effectLst/>
                <a:ea typeface="Aptos" panose="020B0004020202020204" pitchFamily="34" charset="0"/>
                <a:cs typeface="Times New Roman" panose="02020603050405020304" pitchFamily="18" charset="0"/>
              </a:rPr>
              <a:t>!</a:t>
            </a:r>
          </a:p>
          <a:p>
            <a:endParaRPr lang="sv-SE" dirty="0"/>
          </a:p>
        </p:txBody>
      </p:sp>
      <p:sp>
        <p:nvSpPr>
          <p:cNvPr id="9" name="textruta 8">
            <a:extLst>
              <a:ext uri="{FF2B5EF4-FFF2-40B4-BE49-F238E27FC236}">
                <a16:creationId xmlns:a16="http://schemas.microsoft.com/office/drawing/2014/main" id="{E155F74A-72AC-5625-C561-6B01C2063136}"/>
              </a:ext>
            </a:extLst>
          </p:cNvPr>
          <p:cNvSpPr txBox="1"/>
          <p:nvPr/>
        </p:nvSpPr>
        <p:spPr>
          <a:xfrm>
            <a:off x="1491796" y="4044567"/>
            <a:ext cx="4744971" cy="1477328"/>
          </a:xfrm>
          <a:prstGeom prst="rect">
            <a:avLst/>
          </a:prstGeom>
          <a:noFill/>
        </p:spPr>
        <p:txBody>
          <a:bodyPr wrap="square" rtlCol="0">
            <a:spAutoFit/>
          </a:bodyPr>
          <a:lstStyle/>
          <a:p>
            <a:r>
              <a:rPr lang="sv-SE" i="0" u="none" strike="noStrike" dirty="0" err="1">
                <a:solidFill>
                  <a:srgbClr val="023F88"/>
                </a:solidFill>
                <a:effectLst/>
              </a:rPr>
              <a:t>Upload</a:t>
            </a:r>
            <a:r>
              <a:rPr lang="sv-SE" i="0" u="none" strike="noStrike" dirty="0">
                <a:solidFill>
                  <a:srgbClr val="023F88"/>
                </a:solidFill>
                <a:effectLst/>
              </a:rPr>
              <a:t> bidraget </a:t>
            </a:r>
            <a:r>
              <a:rPr lang="sv-SE" i="0" u="none" strike="noStrike" dirty="0" err="1">
                <a:solidFill>
                  <a:srgbClr val="023F88"/>
                </a:solidFill>
                <a:effectLst/>
              </a:rPr>
              <a:t>senest</a:t>
            </a:r>
            <a:r>
              <a:rPr lang="sv-SE" i="0" u="none" strike="noStrike" dirty="0">
                <a:solidFill>
                  <a:srgbClr val="023F88"/>
                </a:solidFill>
                <a:effectLst/>
              </a:rPr>
              <a:t> den 11. maj 2025.</a:t>
            </a:r>
          </a:p>
          <a:p>
            <a:r>
              <a:rPr lang="sv-SE" b="0" i="0" u="none" strike="noStrike" dirty="0" err="1">
                <a:solidFill>
                  <a:srgbClr val="023F88"/>
                </a:solidFill>
                <a:effectLst/>
              </a:rPr>
              <a:t>Hver</a:t>
            </a:r>
            <a:r>
              <a:rPr lang="sv-SE" b="0" i="0" u="none" strike="noStrike" dirty="0">
                <a:solidFill>
                  <a:srgbClr val="023F88"/>
                </a:solidFill>
                <a:effectLst/>
              </a:rPr>
              <a:t> </a:t>
            </a:r>
            <a:r>
              <a:rPr lang="sv-SE" b="0" i="0" u="none" strike="noStrike" dirty="0" err="1">
                <a:solidFill>
                  <a:srgbClr val="023F88"/>
                </a:solidFill>
                <a:effectLst/>
              </a:rPr>
              <a:t>dystgiver</a:t>
            </a:r>
            <a:r>
              <a:rPr lang="sv-SE" b="0" i="0" u="none" strike="noStrike" dirty="0">
                <a:solidFill>
                  <a:srgbClr val="023F88"/>
                </a:solidFill>
                <a:effectLst/>
              </a:rPr>
              <a:t> </a:t>
            </a:r>
            <a:r>
              <a:rPr lang="sv-SE" b="0" i="0" u="none" strike="noStrike" dirty="0" err="1">
                <a:solidFill>
                  <a:srgbClr val="023F88"/>
                </a:solidFill>
                <a:effectLst/>
              </a:rPr>
              <a:t>jer</a:t>
            </a:r>
            <a:r>
              <a:rPr lang="sv-SE" b="0" i="0" u="none" strike="noStrike" dirty="0">
                <a:solidFill>
                  <a:srgbClr val="023F88"/>
                </a:solidFill>
                <a:effectLst/>
              </a:rPr>
              <a:t> et lod, når vi </a:t>
            </a:r>
            <a:r>
              <a:rPr lang="sv-SE" b="0" i="0" u="none" strike="noStrike" dirty="0" err="1">
                <a:solidFill>
                  <a:srgbClr val="023F88"/>
                </a:solidFill>
                <a:effectLst/>
              </a:rPr>
              <a:t>trækker</a:t>
            </a:r>
            <a:r>
              <a:rPr lang="sv-SE" b="0" i="0" u="none" strike="noStrike" dirty="0">
                <a:solidFill>
                  <a:srgbClr val="023F88"/>
                </a:solidFill>
                <a:effectLst/>
              </a:rPr>
              <a:t> </a:t>
            </a:r>
            <a:r>
              <a:rPr lang="sv-SE" b="0" i="0" u="none" strike="noStrike" dirty="0" err="1">
                <a:solidFill>
                  <a:srgbClr val="023F88"/>
                </a:solidFill>
                <a:effectLst/>
              </a:rPr>
              <a:t>vinderen</a:t>
            </a:r>
            <a:r>
              <a:rPr lang="sv-SE" dirty="0">
                <a:solidFill>
                  <a:srgbClr val="023F88"/>
                </a:solidFill>
              </a:rPr>
              <a:t>.</a:t>
            </a:r>
          </a:p>
          <a:p>
            <a:endParaRPr lang="sv-SE" dirty="0"/>
          </a:p>
          <a:p>
            <a:r>
              <a:rPr lang="sv-SE" dirty="0" err="1"/>
              <a:t>Læs</a:t>
            </a:r>
            <a:r>
              <a:rPr lang="sv-SE" dirty="0"/>
              <a:t> </a:t>
            </a:r>
            <a:r>
              <a:rPr lang="sv-SE" dirty="0" err="1"/>
              <a:t>mere</a:t>
            </a:r>
            <a:r>
              <a:rPr lang="sv-SE" dirty="0"/>
              <a:t> </a:t>
            </a:r>
            <a:r>
              <a:rPr lang="sv-SE" dirty="0" err="1">
                <a:hlinkClick r:id="rId3"/>
              </a:rPr>
              <a:t>her</a:t>
            </a:r>
            <a:endParaRPr lang="sv-SE" dirty="0"/>
          </a:p>
        </p:txBody>
      </p:sp>
      <p:sp>
        <p:nvSpPr>
          <p:cNvPr id="3" name="TextBox 23">
            <a:extLst>
              <a:ext uri="{FF2B5EF4-FFF2-40B4-BE49-F238E27FC236}">
                <a16:creationId xmlns:a16="http://schemas.microsoft.com/office/drawing/2014/main" id="{67C1C35E-B0C1-879B-6637-4389F349701F}"/>
              </a:ext>
            </a:extLst>
          </p:cNvPr>
          <p:cNvSpPr txBox="1"/>
          <p:nvPr/>
        </p:nvSpPr>
        <p:spPr>
          <a:xfrm>
            <a:off x="582027" y="553492"/>
            <a:ext cx="4782007" cy="1015663"/>
          </a:xfrm>
          <a:prstGeom prst="rect">
            <a:avLst/>
          </a:prstGeom>
          <a:noFill/>
          <a:ln w="0" cap="rnd">
            <a:noFill/>
          </a:ln>
        </p:spPr>
        <p:txBody>
          <a:bodyPr wrap="square" rtlCol="0">
            <a:spAutoFit/>
          </a:bodyPr>
          <a:lstStyle/>
          <a:p>
            <a:r>
              <a:rPr lang="sv-SE" sz="2400" b="1" dirty="0" err="1"/>
              <a:t>Dyst</a:t>
            </a:r>
            <a:endParaRPr lang="sv-SE" sz="2400" b="1" dirty="0"/>
          </a:p>
          <a:p>
            <a:r>
              <a:rPr lang="sv-SE" sz="3600" dirty="0" err="1">
                <a:solidFill>
                  <a:schemeClr val="accent2"/>
                </a:solidFill>
                <a:latin typeface="+mj-lt"/>
              </a:rPr>
              <a:t>Kartonkreativ</a:t>
            </a:r>
            <a:endParaRPr lang="en-GB" sz="3600" dirty="0">
              <a:solidFill>
                <a:schemeClr val="accent2"/>
              </a:solidFill>
              <a:latin typeface="+mj-lt"/>
            </a:endParaRPr>
          </a:p>
        </p:txBody>
      </p:sp>
      <p:pic>
        <p:nvPicPr>
          <p:cNvPr id="11" name="Bildobjekt 10" descr="En bild som visar person, Människoansikte, klädsel, leende&#10;&#10;Automatiskt genererad beskrivning">
            <a:extLst>
              <a:ext uri="{FF2B5EF4-FFF2-40B4-BE49-F238E27FC236}">
                <a16:creationId xmlns:a16="http://schemas.microsoft.com/office/drawing/2014/main" id="{6C92F866-4A0E-4D69-618D-35F75ABA4D6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20871" y="3210463"/>
            <a:ext cx="3145536" cy="3145536"/>
          </a:xfrm>
          <a:prstGeom prst="rect">
            <a:avLst/>
          </a:prstGeom>
        </p:spPr>
      </p:pic>
      <p:pic>
        <p:nvPicPr>
          <p:cNvPr id="8" name="Bildobjekt 7" descr="En bild som visar gräs, fotbeklädnader, utomhus, lekplats&#10;&#10;Automatiskt genererad beskrivning">
            <a:extLst>
              <a:ext uri="{FF2B5EF4-FFF2-40B4-BE49-F238E27FC236}">
                <a16:creationId xmlns:a16="http://schemas.microsoft.com/office/drawing/2014/main" id="{84A04556-4AE9-C728-2DC7-CF4A8C3187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75079" y="3870961"/>
            <a:ext cx="2407664" cy="1719072"/>
          </a:xfrm>
          <a:prstGeom prst="rect">
            <a:avLst/>
          </a:prstGeom>
        </p:spPr>
      </p:pic>
      <p:pic>
        <p:nvPicPr>
          <p:cNvPr id="4" name="Bildobjekt 3" descr="En bild som visar gräs, utomhus, person, tjej&#10;&#10;Automatiskt genererad beskrivning">
            <a:extLst>
              <a:ext uri="{FF2B5EF4-FFF2-40B4-BE49-F238E27FC236}">
                <a16:creationId xmlns:a16="http://schemas.microsoft.com/office/drawing/2014/main" id="{8DD756AC-D3DA-8D28-9D5D-40D017064298}"/>
              </a:ext>
            </a:extLst>
          </p:cNvPr>
          <p:cNvPicPr>
            <a:picLocks noChangeAspect="1"/>
          </p:cNvPicPr>
          <p:nvPr/>
        </p:nvPicPr>
        <p:blipFill>
          <a:blip r:embed="rId6"/>
          <a:stretch>
            <a:fillRect/>
          </a:stretch>
        </p:blipFill>
        <p:spPr>
          <a:xfrm>
            <a:off x="6858584" y="1061323"/>
            <a:ext cx="3132217" cy="2236403"/>
          </a:xfrm>
          <a:prstGeom prst="rect">
            <a:avLst/>
          </a:prstGeom>
        </p:spPr>
      </p:pic>
    </p:spTree>
    <p:extLst>
      <p:ext uri="{BB962C8B-B14F-4D97-AF65-F5344CB8AC3E}">
        <p14:creationId xmlns:p14="http://schemas.microsoft.com/office/powerpoint/2010/main" val="394732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6"/>
          <p:cNvSpPr txBox="1"/>
          <p:nvPr/>
        </p:nvSpPr>
        <p:spPr>
          <a:xfrm>
            <a:off x="1256760" y="1619154"/>
            <a:ext cx="4782007" cy="2585323"/>
          </a:xfrm>
          <a:prstGeom prst="rect">
            <a:avLst/>
          </a:prstGeom>
          <a:noFill/>
        </p:spPr>
        <p:txBody>
          <a:bodyPr wrap="square" rtlCol="0">
            <a:spAutoFit/>
          </a:bodyPr>
          <a:lstStyle/>
          <a:p>
            <a:r>
              <a:rPr lang="sv-SE" dirty="0"/>
              <a:t>En tom </a:t>
            </a:r>
            <a:r>
              <a:rPr lang="sv-SE" dirty="0" err="1"/>
              <a:t>karton</a:t>
            </a:r>
            <a:r>
              <a:rPr lang="sv-SE" dirty="0"/>
              <a:t> er </a:t>
            </a:r>
            <a:r>
              <a:rPr lang="sv-SE" dirty="0" err="1"/>
              <a:t>ikke</a:t>
            </a:r>
            <a:r>
              <a:rPr lang="sv-SE" dirty="0"/>
              <a:t> </a:t>
            </a:r>
            <a:r>
              <a:rPr lang="sv-SE" dirty="0" err="1"/>
              <a:t>affald</a:t>
            </a:r>
            <a:r>
              <a:rPr lang="sv-SE" dirty="0"/>
              <a:t>, men en </a:t>
            </a:r>
            <a:r>
              <a:rPr lang="sv-SE" dirty="0" err="1"/>
              <a:t>værdifuld</a:t>
            </a:r>
            <a:r>
              <a:rPr lang="sv-SE" dirty="0"/>
              <a:t> </a:t>
            </a:r>
            <a:r>
              <a:rPr lang="sv-SE" dirty="0" err="1"/>
              <a:t>råvare</a:t>
            </a:r>
            <a:r>
              <a:rPr lang="sv-SE" dirty="0"/>
              <a:t> </a:t>
            </a:r>
            <a:r>
              <a:rPr lang="sv-SE" dirty="0" err="1"/>
              <a:t>til</a:t>
            </a:r>
            <a:r>
              <a:rPr lang="sv-SE" dirty="0"/>
              <a:t> nye produkter! </a:t>
            </a:r>
          </a:p>
          <a:p>
            <a:endParaRPr lang="sv-SE" dirty="0"/>
          </a:p>
          <a:p>
            <a:r>
              <a:rPr lang="sv-SE" dirty="0"/>
              <a:t>Ved at </a:t>
            </a:r>
            <a:r>
              <a:rPr lang="sv-SE" dirty="0" err="1"/>
              <a:t>genanvende</a:t>
            </a:r>
            <a:r>
              <a:rPr lang="sv-SE" dirty="0"/>
              <a:t> dem, </a:t>
            </a:r>
            <a:r>
              <a:rPr lang="sv-SE" dirty="0" err="1"/>
              <a:t>sparer</a:t>
            </a:r>
            <a:r>
              <a:rPr lang="sv-SE" dirty="0"/>
              <a:t> du </a:t>
            </a:r>
            <a:r>
              <a:rPr lang="sv-SE" dirty="0" err="1"/>
              <a:t>ressourcer</a:t>
            </a:r>
            <a:r>
              <a:rPr lang="sv-SE" dirty="0"/>
              <a:t> </a:t>
            </a:r>
            <a:r>
              <a:rPr lang="sv-SE" dirty="0" err="1"/>
              <a:t>og</a:t>
            </a:r>
            <a:r>
              <a:rPr lang="sv-SE" dirty="0"/>
              <a:t> </a:t>
            </a:r>
            <a:r>
              <a:rPr lang="sv-SE" dirty="0" err="1"/>
              <a:t>reducerer</a:t>
            </a:r>
            <a:r>
              <a:rPr lang="sv-SE" dirty="0"/>
              <a:t> både </a:t>
            </a:r>
            <a:r>
              <a:rPr lang="sv-SE" dirty="0" err="1"/>
              <a:t>energiforbrug</a:t>
            </a:r>
            <a:r>
              <a:rPr lang="sv-SE" dirty="0"/>
              <a:t> </a:t>
            </a:r>
            <a:r>
              <a:rPr lang="sv-SE" dirty="0" err="1"/>
              <a:t>og</a:t>
            </a:r>
            <a:r>
              <a:rPr lang="sv-SE" dirty="0"/>
              <a:t> dit eget </a:t>
            </a:r>
            <a:r>
              <a:rPr lang="sv-SE" dirty="0" err="1"/>
              <a:t>klimaaftryk</a:t>
            </a:r>
            <a:r>
              <a:rPr lang="sv-SE" dirty="0"/>
              <a:t>.</a:t>
            </a:r>
          </a:p>
          <a:p>
            <a:r>
              <a:rPr lang="sv-SE" dirty="0" err="1"/>
              <a:t>Tænk</a:t>
            </a:r>
            <a:r>
              <a:rPr lang="sv-SE" dirty="0"/>
              <a:t>, </a:t>
            </a:r>
            <a:r>
              <a:rPr lang="sv-SE" dirty="0" err="1"/>
              <a:t>hvis</a:t>
            </a:r>
            <a:r>
              <a:rPr lang="sv-SE" dirty="0"/>
              <a:t> </a:t>
            </a:r>
            <a:r>
              <a:rPr lang="sv-SE" dirty="0" err="1"/>
              <a:t>alle</a:t>
            </a:r>
            <a:r>
              <a:rPr lang="sv-SE" dirty="0"/>
              <a:t> bare </a:t>
            </a:r>
            <a:r>
              <a:rPr lang="sv-SE" dirty="0" err="1"/>
              <a:t>vidste</a:t>
            </a:r>
            <a:r>
              <a:rPr lang="sv-SE" dirty="0"/>
              <a:t> det! </a:t>
            </a:r>
            <a:r>
              <a:rPr lang="sv-SE" dirty="0" err="1"/>
              <a:t>Hjælp</a:t>
            </a:r>
            <a:r>
              <a:rPr lang="sv-SE" dirty="0"/>
              <a:t> os med at </a:t>
            </a:r>
            <a:r>
              <a:rPr lang="sv-SE" dirty="0" err="1"/>
              <a:t>sprede</a:t>
            </a:r>
            <a:r>
              <a:rPr lang="sv-SE" dirty="0"/>
              <a:t> </a:t>
            </a:r>
            <a:r>
              <a:rPr lang="sv-SE" dirty="0" err="1"/>
              <a:t>budskabet</a:t>
            </a:r>
            <a:r>
              <a:rPr lang="sv-SE" dirty="0"/>
              <a:t>!</a:t>
            </a:r>
          </a:p>
          <a:p>
            <a:endParaRPr lang="sv-SE" dirty="0"/>
          </a:p>
        </p:txBody>
      </p:sp>
      <p:sp>
        <p:nvSpPr>
          <p:cNvPr id="8" name="textruta 7"/>
          <p:cNvSpPr txBox="1"/>
          <p:nvPr/>
        </p:nvSpPr>
        <p:spPr>
          <a:xfrm>
            <a:off x="1256760" y="4072406"/>
            <a:ext cx="4559233" cy="1477328"/>
          </a:xfrm>
          <a:prstGeom prst="rect">
            <a:avLst/>
          </a:prstGeom>
          <a:noFill/>
        </p:spPr>
        <p:txBody>
          <a:bodyPr wrap="square" rtlCol="0">
            <a:spAutoFit/>
          </a:bodyPr>
          <a:lstStyle/>
          <a:p>
            <a:r>
              <a:rPr lang="sv-SE" i="0" u="none" strike="noStrike" dirty="0" err="1">
                <a:solidFill>
                  <a:srgbClr val="023F88"/>
                </a:solidFill>
                <a:effectLst/>
              </a:rPr>
              <a:t>Upload</a:t>
            </a:r>
            <a:r>
              <a:rPr lang="sv-SE" i="0" u="none" strike="noStrike" dirty="0">
                <a:solidFill>
                  <a:srgbClr val="023F88"/>
                </a:solidFill>
                <a:effectLst/>
              </a:rPr>
              <a:t> bidraget </a:t>
            </a:r>
            <a:r>
              <a:rPr lang="sv-SE" i="0" u="none" strike="noStrike" dirty="0" err="1">
                <a:solidFill>
                  <a:srgbClr val="023F88"/>
                </a:solidFill>
                <a:effectLst/>
              </a:rPr>
              <a:t>senest</a:t>
            </a:r>
            <a:r>
              <a:rPr lang="sv-SE" i="0" u="none" strike="noStrike" dirty="0">
                <a:solidFill>
                  <a:srgbClr val="023F88"/>
                </a:solidFill>
                <a:effectLst/>
              </a:rPr>
              <a:t> den 11. maj 2025.</a:t>
            </a:r>
          </a:p>
          <a:p>
            <a:r>
              <a:rPr lang="sv-SE" b="0" i="0" u="none" strike="noStrike" dirty="0" err="1">
                <a:solidFill>
                  <a:srgbClr val="023F88"/>
                </a:solidFill>
                <a:effectLst/>
              </a:rPr>
              <a:t>Hver</a:t>
            </a:r>
            <a:r>
              <a:rPr lang="sv-SE" b="0" i="0" u="none" strike="noStrike" dirty="0">
                <a:solidFill>
                  <a:srgbClr val="023F88"/>
                </a:solidFill>
                <a:effectLst/>
              </a:rPr>
              <a:t> </a:t>
            </a:r>
            <a:r>
              <a:rPr lang="sv-SE" b="0" i="0" u="none" strike="noStrike" dirty="0" err="1">
                <a:solidFill>
                  <a:srgbClr val="023F88"/>
                </a:solidFill>
                <a:effectLst/>
              </a:rPr>
              <a:t>dyst</a:t>
            </a:r>
            <a:r>
              <a:rPr lang="sv-SE" b="0" i="0" u="none" strike="noStrike" dirty="0">
                <a:solidFill>
                  <a:srgbClr val="023F88"/>
                </a:solidFill>
                <a:effectLst/>
              </a:rPr>
              <a:t> giver </a:t>
            </a:r>
            <a:r>
              <a:rPr lang="sv-SE" b="0" i="0" u="none" strike="noStrike" dirty="0" err="1">
                <a:solidFill>
                  <a:srgbClr val="023F88"/>
                </a:solidFill>
                <a:effectLst/>
              </a:rPr>
              <a:t>jer</a:t>
            </a:r>
            <a:r>
              <a:rPr lang="sv-SE" b="0" i="0" u="none" strike="noStrike" dirty="0">
                <a:solidFill>
                  <a:srgbClr val="023F88"/>
                </a:solidFill>
                <a:effectLst/>
              </a:rPr>
              <a:t> et lod, når vi </a:t>
            </a:r>
            <a:r>
              <a:rPr lang="sv-SE" b="0" i="0" u="none" strike="noStrike" dirty="0" err="1">
                <a:solidFill>
                  <a:srgbClr val="023F88"/>
                </a:solidFill>
                <a:effectLst/>
              </a:rPr>
              <a:t>trækker</a:t>
            </a:r>
            <a:r>
              <a:rPr lang="sv-SE" b="0" i="0" u="none" strike="noStrike" dirty="0">
                <a:solidFill>
                  <a:srgbClr val="023F88"/>
                </a:solidFill>
                <a:effectLst/>
              </a:rPr>
              <a:t> </a:t>
            </a:r>
            <a:r>
              <a:rPr lang="sv-SE" b="0" i="0" u="none" strike="noStrike" dirty="0" err="1">
                <a:solidFill>
                  <a:srgbClr val="023F88"/>
                </a:solidFill>
                <a:effectLst/>
              </a:rPr>
              <a:t>vinderen</a:t>
            </a:r>
            <a:r>
              <a:rPr lang="sv-SE" dirty="0">
                <a:solidFill>
                  <a:srgbClr val="023F88"/>
                </a:solidFill>
              </a:rPr>
              <a:t>.</a:t>
            </a:r>
          </a:p>
          <a:p>
            <a:endParaRPr lang="sv-SE" dirty="0"/>
          </a:p>
          <a:p>
            <a:r>
              <a:rPr lang="sv-SE" dirty="0" err="1"/>
              <a:t>Læs</a:t>
            </a:r>
            <a:r>
              <a:rPr lang="sv-SE" dirty="0"/>
              <a:t> </a:t>
            </a:r>
            <a:r>
              <a:rPr lang="sv-SE" dirty="0" err="1"/>
              <a:t>mere</a:t>
            </a:r>
            <a:r>
              <a:rPr lang="sv-SE" dirty="0"/>
              <a:t> </a:t>
            </a:r>
            <a:r>
              <a:rPr lang="sv-SE" dirty="0" err="1">
                <a:hlinkClick r:id="rId3"/>
              </a:rPr>
              <a:t>her</a:t>
            </a:r>
            <a:endParaRPr lang="sv-SE" dirty="0"/>
          </a:p>
        </p:txBody>
      </p:sp>
      <p:sp>
        <p:nvSpPr>
          <p:cNvPr id="2" name="TextBox 23">
            <a:extLst>
              <a:ext uri="{FF2B5EF4-FFF2-40B4-BE49-F238E27FC236}">
                <a16:creationId xmlns:a16="http://schemas.microsoft.com/office/drawing/2014/main" id="{6F6ABC59-6998-1240-D21D-EBE023AB6320}"/>
              </a:ext>
            </a:extLst>
          </p:cNvPr>
          <p:cNvSpPr txBox="1"/>
          <p:nvPr/>
        </p:nvSpPr>
        <p:spPr>
          <a:xfrm>
            <a:off x="583011" y="552541"/>
            <a:ext cx="4782007" cy="1015663"/>
          </a:xfrm>
          <a:prstGeom prst="rect">
            <a:avLst/>
          </a:prstGeom>
          <a:noFill/>
          <a:ln w="0" cap="rnd">
            <a:noFill/>
          </a:ln>
        </p:spPr>
        <p:txBody>
          <a:bodyPr wrap="square" rtlCol="0">
            <a:spAutoFit/>
          </a:bodyPr>
          <a:lstStyle/>
          <a:p>
            <a:r>
              <a:rPr lang="sv-SE" sz="2400" b="1" dirty="0" err="1"/>
              <a:t>Dyst</a:t>
            </a:r>
            <a:endParaRPr lang="sv-SE" sz="2400" b="1" dirty="0"/>
          </a:p>
          <a:p>
            <a:r>
              <a:rPr lang="sv-SE" sz="3600" dirty="0" err="1">
                <a:solidFill>
                  <a:schemeClr val="accent2"/>
                </a:solidFill>
                <a:latin typeface="+mj-lt"/>
              </a:rPr>
              <a:t>Fortæl</a:t>
            </a:r>
            <a:r>
              <a:rPr lang="sv-SE" sz="3600" dirty="0">
                <a:solidFill>
                  <a:schemeClr val="accent2"/>
                </a:solidFill>
                <a:latin typeface="+mj-lt"/>
              </a:rPr>
              <a:t> det </a:t>
            </a:r>
            <a:r>
              <a:rPr lang="sv-SE" sz="3600" dirty="0" err="1">
                <a:solidFill>
                  <a:schemeClr val="accent2"/>
                </a:solidFill>
                <a:latin typeface="+mj-lt"/>
              </a:rPr>
              <a:t>til</a:t>
            </a:r>
            <a:r>
              <a:rPr lang="sv-SE" sz="3600" dirty="0">
                <a:solidFill>
                  <a:schemeClr val="accent2"/>
                </a:solidFill>
                <a:latin typeface="+mj-lt"/>
              </a:rPr>
              <a:t> 100</a:t>
            </a:r>
          </a:p>
        </p:txBody>
      </p:sp>
      <p:pic>
        <p:nvPicPr>
          <p:cNvPr id="4" name="Bildobjekt 3" descr="En bild som visar klädsel, person, Människoansikte, leende&#10;&#10;Automatiskt genererad beskrivning">
            <a:extLst>
              <a:ext uri="{FF2B5EF4-FFF2-40B4-BE49-F238E27FC236}">
                <a16:creationId xmlns:a16="http://schemas.microsoft.com/office/drawing/2014/main" id="{F66160E5-20E0-5445-215E-A02DB8BBA154}"/>
              </a:ext>
            </a:extLst>
          </p:cNvPr>
          <p:cNvPicPr>
            <a:picLocks noChangeAspect="1"/>
          </p:cNvPicPr>
          <p:nvPr/>
        </p:nvPicPr>
        <p:blipFill>
          <a:blip r:embed="rId4"/>
          <a:stretch>
            <a:fillRect/>
          </a:stretch>
        </p:blipFill>
        <p:spPr>
          <a:xfrm rot="222425">
            <a:off x="9304155" y="1947701"/>
            <a:ext cx="2527897" cy="3160643"/>
          </a:xfrm>
          <a:prstGeom prst="rect">
            <a:avLst/>
          </a:prstGeom>
        </p:spPr>
      </p:pic>
      <p:pic>
        <p:nvPicPr>
          <p:cNvPr id="3" name="Bildobjekt 2" descr="En bild som visar klädsel, scen, inomhus, person&#10;&#10;Automatiskt genererad beskrivning">
            <a:extLst>
              <a:ext uri="{FF2B5EF4-FFF2-40B4-BE49-F238E27FC236}">
                <a16:creationId xmlns:a16="http://schemas.microsoft.com/office/drawing/2014/main" id="{6A3B7474-BD4C-6DBB-0C51-83E95B617A88}"/>
              </a:ext>
            </a:extLst>
          </p:cNvPr>
          <p:cNvPicPr>
            <a:picLocks noChangeAspect="1"/>
          </p:cNvPicPr>
          <p:nvPr/>
        </p:nvPicPr>
        <p:blipFill>
          <a:blip r:embed="rId5"/>
          <a:stretch>
            <a:fillRect/>
          </a:stretch>
        </p:blipFill>
        <p:spPr>
          <a:xfrm rot="266401">
            <a:off x="6127851" y="2991033"/>
            <a:ext cx="3235852" cy="2426889"/>
          </a:xfrm>
          <a:prstGeom prst="rect">
            <a:avLst/>
          </a:prstGeom>
        </p:spPr>
      </p:pic>
      <p:pic>
        <p:nvPicPr>
          <p:cNvPr id="6" name="Bildobjekt 5" descr="En bild som visar klädsel, person, fotbeklädnader, inomhus&#10;&#10;Automatiskt genererad beskrivning">
            <a:extLst>
              <a:ext uri="{FF2B5EF4-FFF2-40B4-BE49-F238E27FC236}">
                <a16:creationId xmlns:a16="http://schemas.microsoft.com/office/drawing/2014/main" id="{CA3E348E-BA02-B083-08DF-997267818B6C}"/>
              </a:ext>
            </a:extLst>
          </p:cNvPr>
          <p:cNvPicPr>
            <a:picLocks noChangeAspect="1"/>
          </p:cNvPicPr>
          <p:nvPr/>
        </p:nvPicPr>
        <p:blipFill>
          <a:blip r:embed="rId6"/>
          <a:stretch>
            <a:fillRect/>
          </a:stretch>
        </p:blipFill>
        <p:spPr>
          <a:xfrm rot="21243888">
            <a:off x="6228394" y="1087731"/>
            <a:ext cx="3034766" cy="2014330"/>
          </a:xfrm>
          <a:prstGeom prst="rect">
            <a:avLst/>
          </a:prstGeom>
        </p:spPr>
      </p:pic>
    </p:spTree>
    <p:extLst>
      <p:ext uri="{BB962C8B-B14F-4D97-AF65-F5344CB8AC3E}">
        <p14:creationId xmlns:p14="http://schemas.microsoft.com/office/powerpoint/2010/main" val="19351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921838" y="2413337"/>
            <a:ext cx="5536677" cy="2308324"/>
          </a:xfrm>
          <a:prstGeom prst="rect">
            <a:avLst/>
          </a:prstGeom>
          <a:noFill/>
        </p:spPr>
        <p:txBody>
          <a:bodyPr wrap="square" rtlCol="0">
            <a:spAutoFit/>
          </a:bodyPr>
          <a:lstStyle/>
          <a:p>
            <a:pPr marL="285750" indent="-285750">
              <a:buFont typeface="Arial" panose="020B0604020202020204" pitchFamily="34" charset="0"/>
              <a:buChar char="•"/>
            </a:pPr>
            <a:r>
              <a:rPr lang="da-DK" dirty="0"/>
              <a:t>En vuggestue/børnehave vinder 7.000 DKK til en grønnere vuggestue/børnehave. </a:t>
            </a:r>
            <a:endParaRPr lang="sv-SE" dirty="0"/>
          </a:p>
          <a:p>
            <a:pPr marL="285750" indent="-285750">
              <a:buFont typeface="Arial" panose="020B0604020202020204" pitchFamily="34" charset="0"/>
              <a:buChar char="•"/>
            </a:pPr>
            <a:r>
              <a:rPr lang="sv-SE" dirty="0" err="1"/>
              <a:t>Vinder</a:t>
            </a:r>
            <a:r>
              <a:rPr lang="sv-SE" dirty="0"/>
              <a:t> </a:t>
            </a:r>
            <a:r>
              <a:rPr lang="sv-SE" dirty="0" err="1"/>
              <a:t>af</a:t>
            </a:r>
            <a:r>
              <a:rPr lang="sv-SE" dirty="0"/>
              <a:t> </a:t>
            </a:r>
            <a:r>
              <a:rPr lang="sv-SE" dirty="0" err="1"/>
              <a:t>børnehaveklasse</a:t>
            </a:r>
            <a:r>
              <a:rPr lang="sv-SE" dirty="0"/>
              <a:t> till 3. </a:t>
            </a:r>
            <a:r>
              <a:rPr lang="sv-SE" dirty="0" err="1"/>
              <a:t>klasse</a:t>
            </a:r>
            <a:r>
              <a:rPr lang="sv-SE" dirty="0"/>
              <a:t> får </a:t>
            </a:r>
            <a:r>
              <a:rPr lang="sv-SE" dirty="0" err="1"/>
              <a:t>hjælp</a:t>
            </a:r>
            <a:r>
              <a:rPr lang="sv-SE" dirty="0"/>
              <a:t> </a:t>
            </a:r>
            <a:r>
              <a:rPr lang="sv-SE" dirty="0" err="1"/>
              <a:t>til</a:t>
            </a:r>
            <a:r>
              <a:rPr lang="sv-SE" dirty="0"/>
              <a:t> en </a:t>
            </a:r>
            <a:r>
              <a:rPr lang="sv-SE" dirty="0" err="1"/>
              <a:t>grønnere</a:t>
            </a:r>
            <a:r>
              <a:rPr lang="sv-SE" dirty="0"/>
              <a:t> </a:t>
            </a:r>
            <a:r>
              <a:rPr lang="sv-SE" dirty="0" err="1"/>
              <a:t>skole</a:t>
            </a:r>
            <a:r>
              <a:rPr lang="sv-SE" dirty="0"/>
              <a:t>, </a:t>
            </a:r>
            <a:r>
              <a:rPr lang="sv-SE" dirty="0" err="1"/>
              <a:t>værdi</a:t>
            </a:r>
            <a:r>
              <a:rPr lang="sv-SE" dirty="0"/>
              <a:t> 7.000 DKK </a:t>
            </a:r>
            <a:r>
              <a:rPr lang="sv-SE" dirty="0" err="1"/>
              <a:t>og</a:t>
            </a:r>
            <a:r>
              <a:rPr lang="sv-SE" dirty="0"/>
              <a:t> 4. </a:t>
            </a:r>
            <a:r>
              <a:rPr lang="sv-SE" dirty="0" err="1"/>
              <a:t>til</a:t>
            </a:r>
            <a:r>
              <a:rPr lang="sv-SE" dirty="0"/>
              <a:t> 6. </a:t>
            </a:r>
            <a:r>
              <a:rPr lang="sv-SE" dirty="0" err="1"/>
              <a:t>klasse</a:t>
            </a:r>
            <a:r>
              <a:rPr lang="sv-SE" dirty="0"/>
              <a:t> får 7.000 DKK. </a:t>
            </a:r>
            <a:r>
              <a:rPr lang="sv-SE" dirty="0" err="1"/>
              <a:t>til</a:t>
            </a:r>
            <a:r>
              <a:rPr lang="sv-SE" dirty="0"/>
              <a:t> en </a:t>
            </a:r>
            <a:r>
              <a:rPr lang="sv-SE" dirty="0" err="1"/>
              <a:t>oplevelse</a:t>
            </a:r>
            <a:endParaRPr lang="sv-SE" dirty="0"/>
          </a:p>
          <a:p>
            <a:pPr marL="285750" indent="-285750">
              <a:buFont typeface="Arial" panose="020B0604020202020204" pitchFamily="34" charset="0"/>
              <a:buChar char="•"/>
            </a:pPr>
            <a:r>
              <a:rPr lang="sv-SE" dirty="0"/>
              <a:t>En </a:t>
            </a:r>
            <a:r>
              <a:rPr lang="sv-SE" dirty="0" err="1"/>
              <a:t>præmiepokal</a:t>
            </a:r>
            <a:r>
              <a:rPr lang="sv-SE" dirty="0"/>
              <a:t> </a:t>
            </a:r>
            <a:r>
              <a:rPr lang="sv-SE" dirty="0" err="1"/>
              <a:t>af</a:t>
            </a:r>
            <a:r>
              <a:rPr lang="sv-SE" dirty="0"/>
              <a:t> </a:t>
            </a:r>
            <a:r>
              <a:rPr lang="sv-SE" dirty="0" err="1"/>
              <a:t>karton</a:t>
            </a:r>
            <a:endParaRPr lang="sv-SE" dirty="0"/>
          </a:p>
          <a:p>
            <a:pPr marL="285750" indent="-285750">
              <a:buFont typeface="Arial" panose="020B0604020202020204" pitchFamily="34" charset="0"/>
              <a:buChar char="•"/>
            </a:pPr>
            <a:r>
              <a:rPr lang="sv-SE" dirty="0"/>
              <a:t>Mulepose </a:t>
            </a:r>
            <a:r>
              <a:rPr lang="sv-SE" dirty="0" err="1"/>
              <a:t>til</a:t>
            </a:r>
            <a:r>
              <a:rPr lang="sv-SE" dirty="0"/>
              <a:t> </a:t>
            </a:r>
            <a:r>
              <a:rPr lang="sv-SE" dirty="0" err="1"/>
              <a:t>hver</a:t>
            </a:r>
            <a:r>
              <a:rPr lang="sv-SE" dirty="0"/>
              <a:t> elev</a:t>
            </a:r>
          </a:p>
          <a:p>
            <a:pPr marL="285750" indent="-285750">
              <a:buFont typeface="Arial" panose="020B0604020202020204" pitchFamily="34" charset="0"/>
              <a:buChar char="•"/>
            </a:pPr>
            <a:r>
              <a:rPr lang="sv-SE" dirty="0"/>
              <a:t>Produkter </a:t>
            </a:r>
            <a:r>
              <a:rPr lang="sv-SE" dirty="0" err="1"/>
              <a:t>fra</a:t>
            </a:r>
            <a:r>
              <a:rPr lang="sv-SE" dirty="0"/>
              <a:t> </a:t>
            </a:r>
            <a:r>
              <a:rPr lang="sv-SE" dirty="0" err="1"/>
              <a:t>Sun</a:t>
            </a:r>
            <a:r>
              <a:rPr lang="sv-SE" dirty="0"/>
              <a:t> </a:t>
            </a:r>
            <a:r>
              <a:rPr lang="sv-SE" dirty="0" err="1"/>
              <a:t>Lolly</a:t>
            </a:r>
            <a:r>
              <a:rPr lang="sv-SE" dirty="0"/>
              <a:t>, </a:t>
            </a:r>
            <a:r>
              <a:rPr lang="sv-SE" dirty="0" err="1"/>
              <a:t>Naturli</a:t>
            </a:r>
            <a:r>
              <a:rPr lang="sv-SE" dirty="0"/>
              <a:t> </a:t>
            </a:r>
            <a:r>
              <a:rPr lang="sv-SE" dirty="0" err="1"/>
              <a:t>og</a:t>
            </a:r>
            <a:r>
              <a:rPr lang="sv-SE" dirty="0"/>
              <a:t> </a:t>
            </a:r>
            <a:r>
              <a:rPr lang="sv-SE" dirty="0" err="1"/>
              <a:t>Rynkeby</a:t>
            </a:r>
            <a:endParaRPr lang="sv-SE" dirty="0"/>
          </a:p>
        </p:txBody>
      </p:sp>
      <p:sp>
        <p:nvSpPr>
          <p:cNvPr id="2" name="textruta 1"/>
          <p:cNvSpPr txBox="1"/>
          <p:nvPr/>
        </p:nvSpPr>
        <p:spPr>
          <a:xfrm>
            <a:off x="921838" y="5077060"/>
            <a:ext cx="6741706" cy="369332"/>
          </a:xfrm>
          <a:prstGeom prst="rect">
            <a:avLst/>
          </a:prstGeom>
          <a:noFill/>
        </p:spPr>
        <p:txBody>
          <a:bodyPr wrap="square" rtlCol="0">
            <a:spAutoFit/>
          </a:bodyPr>
          <a:lstStyle/>
          <a:p>
            <a:endParaRPr lang="sv-SE" i="1" dirty="0"/>
          </a:p>
        </p:txBody>
      </p:sp>
      <p:sp>
        <p:nvSpPr>
          <p:cNvPr id="9" name="TextBox 19"/>
          <p:cNvSpPr txBox="1"/>
          <p:nvPr/>
        </p:nvSpPr>
        <p:spPr>
          <a:xfrm>
            <a:off x="617037" y="684942"/>
            <a:ext cx="5147659" cy="584775"/>
          </a:xfrm>
          <a:prstGeom prst="rect">
            <a:avLst/>
          </a:prstGeom>
          <a:noFill/>
        </p:spPr>
        <p:txBody>
          <a:bodyPr wrap="square" rtlCol="0">
            <a:spAutoFit/>
          </a:bodyPr>
          <a:lstStyle/>
          <a:p>
            <a:r>
              <a:rPr lang="sv-SE" sz="3200" b="1" dirty="0" err="1">
                <a:latin typeface="+mj-lt"/>
              </a:rPr>
              <a:t>Hvad</a:t>
            </a:r>
            <a:r>
              <a:rPr lang="sv-SE" sz="3200" b="1" dirty="0">
                <a:latin typeface="+mj-lt"/>
              </a:rPr>
              <a:t> kan man vinde?</a:t>
            </a:r>
          </a:p>
        </p:txBody>
      </p:sp>
      <p:pic>
        <p:nvPicPr>
          <p:cNvPr id="5" name="Bildobjekt 4" descr="En bild som visar text, visitkort, Teckensnitt, skärmbild&#10;&#10;Automatiskt genererad beskrivning">
            <a:extLst>
              <a:ext uri="{FF2B5EF4-FFF2-40B4-BE49-F238E27FC236}">
                <a16:creationId xmlns:a16="http://schemas.microsoft.com/office/drawing/2014/main" id="{D01DE00C-B551-2D73-82D8-E59857D28C97}"/>
              </a:ext>
            </a:extLst>
          </p:cNvPr>
          <p:cNvPicPr>
            <a:picLocks noChangeAspect="1"/>
          </p:cNvPicPr>
          <p:nvPr/>
        </p:nvPicPr>
        <p:blipFill>
          <a:blip r:embed="rId3"/>
          <a:stretch>
            <a:fillRect/>
          </a:stretch>
        </p:blipFill>
        <p:spPr>
          <a:xfrm rot="21422953">
            <a:off x="6870698" y="2587157"/>
            <a:ext cx="4599194" cy="2017462"/>
          </a:xfrm>
          <a:prstGeom prst="rect">
            <a:avLst/>
          </a:prstGeom>
        </p:spPr>
      </p:pic>
    </p:spTree>
    <p:extLst>
      <p:ext uri="{BB962C8B-B14F-4D97-AF65-F5344CB8AC3E}">
        <p14:creationId xmlns:p14="http://schemas.microsoft.com/office/powerpoint/2010/main" val="273084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4294967295"/>
          </p:nvPr>
        </p:nvSpPr>
        <p:spPr>
          <a:xfrm>
            <a:off x="5445677" y="2392363"/>
            <a:ext cx="4785001" cy="2073275"/>
          </a:xfrm>
        </p:spPr>
        <p:txBody>
          <a:bodyPr>
            <a:normAutofit/>
          </a:bodyPr>
          <a:lstStyle/>
          <a:p>
            <a:pPr marL="0" indent="0">
              <a:buNone/>
            </a:pPr>
            <a:r>
              <a:rPr lang="sv-SE" b="1" dirty="0" err="1"/>
              <a:t>Held</a:t>
            </a:r>
            <a:r>
              <a:rPr lang="sv-SE" b="1" dirty="0"/>
              <a:t> </a:t>
            </a:r>
            <a:r>
              <a:rPr lang="sv-SE" b="1" dirty="0" err="1"/>
              <a:t>og</a:t>
            </a:r>
            <a:r>
              <a:rPr lang="sv-SE" b="1" dirty="0"/>
              <a:t> </a:t>
            </a:r>
            <a:r>
              <a:rPr lang="sv-SE" b="1" dirty="0" err="1"/>
              <a:t>lykke</a:t>
            </a:r>
            <a:r>
              <a:rPr lang="sv-SE" b="1" dirty="0"/>
              <a:t> med </a:t>
            </a:r>
            <a:r>
              <a:rPr lang="sv-SE" b="1" dirty="0" err="1"/>
              <a:t>genanvendelsen</a:t>
            </a:r>
            <a:r>
              <a:rPr lang="sv-SE" b="1" dirty="0"/>
              <a:t> </a:t>
            </a:r>
            <a:r>
              <a:rPr lang="sv-SE" b="1" dirty="0" err="1"/>
              <a:t>fra</a:t>
            </a:r>
            <a:r>
              <a:rPr lang="sv-SE" b="1" dirty="0"/>
              <a:t> Tetra Pak, </a:t>
            </a:r>
            <a:r>
              <a:rPr lang="sv-SE" b="1" dirty="0" err="1"/>
              <a:t>Sun</a:t>
            </a:r>
            <a:r>
              <a:rPr lang="sv-SE" b="1" dirty="0"/>
              <a:t> </a:t>
            </a:r>
            <a:r>
              <a:rPr lang="sv-SE" b="1" dirty="0" err="1"/>
              <a:t>Lolly</a:t>
            </a:r>
            <a:r>
              <a:rPr lang="sv-SE" b="1" dirty="0"/>
              <a:t>, </a:t>
            </a:r>
            <a:r>
              <a:rPr lang="sv-SE" b="1" dirty="0" err="1"/>
              <a:t>Naturli</a:t>
            </a:r>
            <a:r>
              <a:rPr lang="sv-SE" b="1" dirty="0"/>
              <a:t>, </a:t>
            </a:r>
            <a:r>
              <a:rPr lang="sv-SE" b="1" dirty="0" err="1"/>
              <a:t>Rynkeby</a:t>
            </a:r>
            <a:r>
              <a:rPr lang="sv-SE" b="1" dirty="0"/>
              <a:t> </a:t>
            </a:r>
            <a:r>
              <a:rPr lang="sv-SE" b="1" dirty="0" err="1"/>
              <a:t>og</a:t>
            </a:r>
            <a:r>
              <a:rPr lang="sv-SE" b="1" dirty="0"/>
              <a:t> Fiskeby Board!</a:t>
            </a:r>
          </a:p>
        </p:txBody>
      </p:sp>
      <p:pic>
        <p:nvPicPr>
          <p:cNvPr id="2" name="Bildobjekt 1">
            <a:extLst>
              <a:ext uri="{FF2B5EF4-FFF2-40B4-BE49-F238E27FC236}">
                <a16:creationId xmlns:a16="http://schemas.microsoft.com/office/drawing/2014/main" id="{CF7AC90A-20DC-0F48-B776-FF5FD0931B45}"/>
              </a:ext>
            </a:extLst>
          </p:cNvPr>
          <p:cNvPicPr>
            <a:picLocks noChangeAspect="1"/>
          </p:cNvPicPr>
          <p:nvPr/>
        </p:nvPicPr>
        <p:blipFill>
          <a:blip r:embed="rId3"/>
          <a:srcRect/>
          <a:stretch/>
        </p:blipFill>
        <p:spPr>
          <a:xfrm>
            <a:off x="2260853" y="1045028"/>
            <a:ext cx="2459426" cy="4372312"/>
          </a:xfrm>
          <a:prstGeom prst="rect">
            <a:avLst/>
          </a:prstGeom>
        </p:spPr>
      </p:pic>
    </p:spTree>
    <p:extLst>
      <p:ext uri="{BB962C8B-B14F-4D97-AF65-F5344CB8AC3E}">
        <p14:creationId xmlns:p14="http://schemas.microsoft.com/office/powerpoint/2010/main" val="1810709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med rundade hörn 1">
            <a:extLst>
              <a:ext uri="{FF2B5EF4-FFF2-40B4-BE49-F238E27FC236}">
                <a16:creationId xmlns:a16="http://schemas.microsoft.com/office/drawing/2014/main" id="{4194FCD0-87A2-4A57-32F9-1D8C542BCB70}"/>
              </a:ext>
            </a:extLst>
          </p:cNvPr>
          <p:cNvSpPr/>
          <p:nvPr/>
        </p:nvSpPr>
        <p:spPr>
          <a:xfrm>
            <a:off x="7324214" y="1439742"/>
            <a:ext cx="3472740" cy="147930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 name="Rätvinklig triangel 2">
            <a:extLst>
              <a:ext uri="{FF2B5EF4-FFF2-40B4-BE49-F238E27FC236}">
                <a16:creationId xmlns:a16="http://schemas.microsoft.com/office/drawing/2014/main" id="{BB322775-6013-9965-099D-B3DB1D30EF56}"/>
              </a:ext>
            </a:extLst>
          </p:cNvPr>
          <p:cNvSpPr/>
          <p:nvPr/>
        </p:nvSpPr>
        <p:spPr>
          <a:xfrm rot="5400000">
            <a:off x="7993986" y="2854366"/>
            <a:ext cx="358777" cy="358777"/>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5" name="TextBox 11">
            <a:extLst>
              <a:ext uri="{FF2B5EF4-FFF2-40B4-BE49-F238E27FC236}">
                <a16:creationId xmlns:a16="http://schemas.microsoft.com/office/drawing/2014/main" id="{F7DD1CD7-E1E4-C740-9FA6-651B929816FD}"/>
              </a:ext>
            </a:extLst>
          </p:cNvPr>
          <p:cNvSpPr txBox="1"/>
          <p:nvPr/>
        </p:nvSpPr>
        <p:spPr>
          <a:xfrm>
            <a:off x="7463935" y="1568696"/>
            <a:ext cx="3422575" cy="1569660"/>
          </a:xfrm>
          <a:prstGeom prst="rect">
            <a:avLst/>
          </a:prstGeom>
          <a:noFill/>
        </p:spPr>
        <p:txBody>
          <a:bodyPr wrap="square" rtlCol="0">
            <a:spAutoFit/>
          </a:bodyPr>
          <a:lstStyle/>
          <a:p>
            <a:r>
              <a:rPr lang="sv-SE" sz="2400" b="1" dirty="0">
                <a:solidFill>
                  <a:schemeClr val="bg1"/>
                </a:solidFill>
              </a:rPr>
              <a:t>Vi </a:t>
            </a:r>
            <a:r>
              <a:rPr lang="sv-SE" sz="2400" b="1" dirty="0" err="1">
                <a:solidFill>
                  <a:schemeClr val="bg1"/>
                </a:solidFill>
              </a:rPr>
              <a:t>findes</a:t>
            </a:r>
            <a:r>
              <a:rPr lang="sv-SE" sz="2400" b="1" dirty="0">
                <a:solidFill>
                  <a:schemeClr val="bg1"/>
                </a:solidFill>
              </a:rPr>
              <a:t> i </a:t>
            </a:r>
            <a:r>
              <a:rPr lang="sv-SE" sz="2400" b="1" dirty="0" err="1">
                <a:solidFill>
                  <a:schemeClr val="bg1"/>
                </a:solidFill>
              </a:rPr>
              <a:t>forskellige</a:t>
            </a:r>
            <a:r>
              <a:rPr lang="sv-SE" sz="2400" b="1" dirty="0">
                <a:solidFill>
                  <a:schemeClr val="bg1"/>
                </a:solidFill>
              </a:rPr>
              <a:t> </a:t>
            </a:r>
            <a:r>
              <a:rPr lang="sv-SE" sz="2400" b="1" dirty="0" err="1">
                <a:solidFill>
                  <a:schemeClr val="bg1"/>
                </a:solidFill>
              </a:rPr>
              <a:t>størrelser</a:t>
            </a:r>
            <a:r>
              <a:rPr lang="sv-SE" sz="2400" b="1" dirty="0">
                <a:solidFill>
                  <a:schemeClr val="bg1"/>
                </a:solidFill>
              </a:rPr>
              <a:t> </a:t>
            </a:r>
            <a:r>
              <a:rPr lang="sv-SE" sz="2400" b="1" dirty="0" err="1">
                <a:solidFill>
                  <a:schemeClr val="bg1"/>
                </a:solidFill>
              </a:rPr>
              <a:t>og</a:t>
            </a:r>
            <a:r>
              <a:rPr lang="sv-SE" sz="2400" b="1" dirty="0">
                <a:solidFill>
                  <a:schemeClr val="bg1"/>
                </a:solidFill>
              </a:rPr>
              <a:t> former</a:t>
            </a:r>
            <a:br>
              <a:rPr lang="sv-SE" sz="2400" b="1" dirty="0">
                <a:solidFill>
                  <a:schemeClr val="bg1"/>
                </a:solidFill>
              </a:rPr>
            </a:br>
            <a:r>
              <a:rPr lang="sv-SE" sz="2400" b="1" dirty="0">
                <a:solidFill>
                  <a:schemeClr val="bg1"/>
                </a:solidFill>
              </a:rPr>
              <a:t>– </a:t>
            </a:r>
            <a:r>
              <a:rPr lang="sv-SE" sz="2400" b="1" dirty="0" err="1">
                <a:solidFill>
                  <a:schemeClr val="bg1"/>
                </a:solidFill>
              </a:rPr>
              <a:t>hvorfor</a:t>
            </a:r>
            <a:r>
              <a:rPr lang="sv-SE" sz="2400" b="1" dirty="0">
                <a:solidFill>
                  <a:schemeClr val="bg1"/>
                </a:solidFill>
              </a:rPr>
              <a:t> tror du?</a:t>
            </a:r>
          </a:p>
          <a:p>
            <a:endParaRPr lang="sv-SE" sz="2400" b="1" dirty="0">
              <a:solidFill>
                <a:schemeClr val="bg1"/>
              </a:solidFill>
            </a:endParaRPr>
          </a:p>
        </p:txBody>
      </p:sp>
      <p:pic>
        <p:nvPicPr>
          <p:cNvPr id="10" name="Bildobjekt 9">
            <a:extLst>
              <a:ext uri="{FF2B5EF4-FFF2-40B4-BE49-F238E27FC236}">
                <a16:creationId xmlns:a16="http://schemas.microsoft.com/office/drawing/2014/main" id="{B754E670-567F-7C45-99D2-B25D495C7441}"/>
              </a:ext>
            </a:extLst>
          </p:cNvPr>
          <p:cNvPicPr>
            <a:picLocks noChangeAspect="1"/>
          </p:cNvPicPr>
          <p:nvPr/>
        </p:nvPicPr>
        <p:blipFill>
          <a:blip r:embed="rId3"/>
          <a:srcRect/>
          <a:stretch/>
        </p:blipFill>
        <p:spPr>
          <a:xfrm>
            <a:off x="1305489" y="1838736"/>
            <a:ext cx="6907337" cy="3885377"/>
          </a:xfrm>
          <a:prstGeom prst="rect">
            <a:avLst/>
          </a:prstGeom>
        </p:spPr>
      </p:pic>
    </p:spTree>
    <p:extLst>
      <p:ext uri="{BB962C8B-B14F-4D97-AF65-F5344CB8AC3E}">
        <p14:creationId xmlns:p14="http://schemas.microsoft.com/office/powerpoint/2010/main" val="2834454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descr="En bild som visar mat, mark, bord, morot&#10;&#10;Automatiskt genererad beskrivning">
            <a:extLst>
              <a:ext uri="{FF2B5EF4-FFF2-40B4-BE49-F238E27FC236}">
                <a16:creationId xmlns:a16="http://schemas.microsoft.com/office/drawing/2014/main" id="{EC9307F8-924A-2744-A393-0CF52654A455}"/>
              </a:ext>
            </a:extLst>
          </p:cNvPr>
          <p:cNvPicPr>
            <a:picLocks noGrp="1" noChangeAspect="1"/>
          </p:cNvPicPr>
          <p:nvPr>
            <p:ph type="pic" idx="4294967295"/>
          </p:nvPr>
        </p:nvPicPr>
        <p:blipFill rotWithShape="1">
          <a:blip r:embed="rId3" cstate="screen">
            <a:extLst>
              <a:ext uri="{28A0092B-C50C-407E-A947-70E740481C1C}">
                <a14:useLocalDpi xmlns:a14="http://schemas.microsoft.com/office/drawing/2010/main"/>
              </a:ext>
            </a:extLst>
          </a:blip>
          <a:srcRect t="6676" b="6676"/>
          <a:stretch/>
        </p:blipFill>
        <p:spPr>
          <a:xfrm>
            <a:off x="4946029" y="1898607"/>
            <a:ext cx="6278562" cy="3530600"/>
          </a:xfrm>
        </p:spPr>
      </p:pic>
      <p:sp>
        <p:nvSpPr>
          <p:cNvPr id="4" name="Platshållare för text 3">
            <a:extLst>
              <a:ext uri="{FF2B5EF4-FFF2-40B4-BE49-F238E27FC236}">
                <a16:creationId xmlns:a16="http://schemas.microsoft.com/office/drawing/2014/main" id="{E00B386E-F770-1B45-A78A-E3EE7035142A}"/>
              </a:ext>
            </a:extLst>
          </p:cNvPr>
          <p:cNvSpPr>
            <a:spLocks noGrp="1"/>
          </p:cNvSpPr>
          <p:nvPr>
            <p:ph type="body" sz="half" idx="4294967295"/>
          </p:nvPr>
        </p:nvSpPr>
        <p:spPr>
          <a:xfrm>
            <a:off x="384313" y="3338513"/>
            <a:ext cx="3975652" cy="2206625"/>
          </a:xfrm>
        </p:spPr>
        <p:txBody>
          <a:bodyPr>
            <a:noAutofit/>
          </a:bodyPr>
          <a:lstStyle/>
          <a:p>
            <a:pPr marL="228594" indent="-228594">
              <a:buFontTx/>
              <a:buChar char="-"/>
            </a:pPr>
            <a:r>
              <a:rPr lang="sv-SE" sz="1600" dirty="0" err="1"/>
              <a:t>Hvad</a:t>
            </a:r>
            <a:r>
              <a:rPr lang="sv-SE" sz="1600" dirty="0"/>
              <a:t> er </a:t>
            </a:r>
            <a:r>
              <a:rPr lang="sv-SE" sz="1600" dirty="0" err="1"/>
              <a:t>madspild</a:t>
            </a:r>
            <a:r>
              <a:rPr lang="sv-SE" sz="1600" dirty="0"/>
              <a:t>?</a:t>
            </a:r>
          </a:p>
          <a:p>
            <a:pPr marL="228594" indent="-228594">
              <a:buFontTx/>
              <a:buChar char="-"/>
            </a:pPr>
            <a:r>
              <a:rPr lang="sv-SE" sz="1600" dirty="0"/>
              <a:t>Kan emballagen </a:t>
            </a:r>
            <a:r>
              <a:rPr lang="sv-SE" sz="1600" dirty="0" err="1"/>
              <a:t>hjælpe</a:t>
            </a:r>
            <a:r>
              <a:rPr lang="sv-SE" sz="1600" dirty="0"/>
              <a:t> </a:t>
            </a:r>
            <a:r>
              <a:rPr lang="sv-SE" sz="1600" dirty="0" err="1"/>
              <a:t>til</a:t>
            </a:r>
            <a:r>
              <a:rPr lang="sv-SE" sz="1600" dirty="0"/>
              <a:t> med at </a:t>
            </a:r>
            <a:r>
              <a:rPr lang="sv-SE" sz="1600" dirty="0" err="1"/>
              <a:t>mindske</a:t>
            </a:r>
            <a:r>
              <a:rPr lang="sv-SE" sz="1600" dirty="0"/>
              <a:t> </a:t>
            </a:r>
            <a:r>
              <a:rPr lang="sv-SE" sz="1600" dirty="0" err="1"/>
              <a:t>madspild</a:t>
            </a:r>
            <a:r>
              <a:rPr lang="sv-SE" sz="1600" dirty="0"/>
              <a:t>?</a:t>
            </a:r>
          </a:p>
          <a:p>
            <a:pPr marL="228594" indent="-228594">
              <a:buFontTx/>
              <a:buChar char="-"/>
            </a:pPr>
            <a:r>
              <a:rPr lang="sv-SE" sz="1600" dirty="0" err="1"/>
              <a:t>Hvordan</a:t>
            </a:r>
            <a:r>
              <a:rPr lang="sv-SE" sz="1600" dirty="0"/>
              <a:t> kan du </a:t>
            </a:r>
            <a:r>
              <a:rPr lang="sv-SE" sz="1600" dirty="0" err="1"/>
              <a:t>mindske</a:t>
            </a:r>
            <a:r>
              <a:rPr lang="sv-SE" sz="1600" dirty="0"/>
              <a:t> </a:t>
            </a:r>
            <a:r>
              <a:rPr lang="sv-SE" sz="1600" dirty="0" err="1"/>
              <a:t>madspild</a:t>
            </a:r>
            <a:r>
              <a:rPr lang="sv-SE" sz="1600" dirty="0"/>
              <a:t> </a:t>
            </a:r>
            <a:r>
              <a:rPr lang="sv-SE" sz="1600" dirty="0" err="1"/>
              <a:t>hjemme</a:t>
            </a:r>
            <a:r>
              <a:rPr lang="sv-SE" sz="1600" dirty="0"/>
              <a:t> </a:t>
            </a:r>
            <a:r>
              <a:rPr lang="sv-SE" sz="1600" dirty="0" err="1"/>
              <a:t>og</a:t>
            </a:r>
            <a:r>
              <a:rPr lang="sv-SE" sz="1600" dirty="0"/>
              <a:t> i skolen?</a:t>
            </a:r>
          </a:p>
          <a:p>
            <a:pPr marL="228594" indent="-228594">
              <a:buFontTx/>
              <a:buChar char="-"/>
            </a:pPr>
            <a:endParaRPr lang="sv-SE" sz="1600" dirty="0"/>
          </a:p>
        </p:txBody>
      </p:sp>
      <p:sp>
        <p:nvSpPr>
          <p:cNvPr id="9" name="TextBox 11">
            <a:extLst>
              <a:ext uri="{FF2B5EF4-FFF2-40B4-BE49-F238E27FC236}">
                <a16:creationId xmlns:a16="http://schemas.microsoft.com/office/drawing/2014/main" id="{6F26B5CB-3350-0749-8AFD-C34B794A6828}"/>
              </a:ext>
            </a:extLst>
          </p:cNvPr>
          <p:cNvSpPr txBox="1"/>
          <p:nvPr/>
        </p:nvSpPr>
        <p:spPr>
          <a:xfrm>
            <a:off x="1375117" y="1901920"/>
            <a:ext cx="3078793" cy="1077218"/>
          </a:xfrm>
          <a:prstGeom prst="rect">
            <a:avLst/>
          </a:prstGeom>
          <a:noFill/>
        </p:spPr>
        <p:txBody>
          <a:bodyPr wrap="square" rtlCol="0">
            <a:spAutoFit/>
          </a:bodyPr>
          <a:lstStyle/>
          <a:p>
            <a:r>
              <a:rPr lang="sv-SE" sz="3200" b="1" dirty="0" err="1"/>
              <a:t>Madspild</a:t>
            </a:r>
            <a:r>
              <a:rPr lang="sv-SE" sz="3200" b="1" dirty="0"/>
              <a:t>!</a:t>
            </a:r>
          </a:p>
          <a:p>
            <a:r>
              <a:rPr lang="sv-SE" sz="3200" b="1" dirty="0"/>
              <a:t>Nej tak!!</a:t>
            </a:r>
          </a:p>
        </p:txBody>
      </p:sp>
    </p:spTree>
    <p:extLst>
      <p:ext uri="{BB962C8B-B14F-4D97-AF65-F5344CB8AC3E}">
        <p14:creationId xmlns:p14="http://schemas.microsoft.com/office/powerpoint/2010/main" val="13754125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SEHARRISS\Documents\bilder\skog.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76108" y="1520770"/>
            <a:ext cx="6723897" cy="3729052"/>
          </a:xfrm>
          <a:prstGeom prst="rect">
            <a:avLst/>
          </a:prstGeom>
          <a:ln>
            <a:noFill/>
          </a:ln>
          <a:effectLst/>
        </p:spPr>
      </p:pic>
      <p:pic>
        <p:nvPicPr>
          <p:cNvPr id="28676" name="Picture 4" descr="C:\Users\SEERIKSSONJO\AppData\Local\Microsoft\Windows\Temporary Internet Files\Content.IE5\R8OVKJEN\Green_Leaf_Texture_by_SpiralGraphic[1].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7071950">
            <a:off x="1813110" y="2548536"/>
            <a:ext cx="2095552" cy="2095552"/>
          </a:xfrm>
          <a:prstGeom prst="rect">
            <a:avLst/>
          </a:prstGeom>
          <a:noFill/>
        </p:spPr>
      </p:pic>
      <p:sp>
        <p:nvSpPr>
          <p:cNvPr id="30" name="Rectangle 29"/>
          <p:cNvSpPr/>
          <p:nvPr/>
        </p:nvSpPr>
        <p:spPr>
          <a:xfrm rot="809777">
            <a:off x="2378584" y="3289364"/>
            <a:ext cx="1150536" cy="646331"/>
          </a:xfrm>
          <a:prstGeom prst="rect">
            <a:avLst/>
          </a:prstGeom>
        </p:spPr>
        <p:txBody>
          <a:bodyPr wrap="square">
            <a:spAutoFit/>
          </a:bodyPr>
          <a:lstStyle/>
          <a:p>
            <a:pPr algn="ctr"/>
            <a:r>
              <a:rPr lang="sv-SE" b="1" dirty="0" err="1">
                <a:solidFill>
                  <a:schemeClr val="bg1"/>
                </a:solidFill>
              </a:rPr>
              <a:t>Opleve</a:t>
            </a:r>
            <a:r>
              <a:rPr lang="sv-SE" b="1" dirty="0">
                <a:solidFill>
                  <a:schemeClr val="bg1"/>
                </a:solidFill>
              </a:rPr>
              <a:t> </a:t>
            </a:r>
          </a:p>
          <a:p>
            <a:pPr algn="ctr"/>
            <a:r>
              <a:rPr lang="sv-SE" b="1" dirty="0">
                <a:solidFill>
                  <a:schemeClr val="bg1"/>
                </a:solidFill>
              </a:rPr>
              <a:t>naturen</a:t>
            </a:r>
            <a:endParaRPr lang="en-GB" b="1" dirty="0">
              <a:solidFill>
                <a:schemeClr val="bg1"/>
              </a:solidFill>
            </a:endParaRPr>
          </a:p>
        </p:txBody>
      </p:sp>
      <p:pic>
        <p:nvPicPr>
          <p:cNvPr id="35" name="Picture 4" descr="C:\Users\SEERIKSSONJO\AppData\Local\Microsoft\Windows\Temporary Internet Files\Content.IE5\R8OVKJEN\Green_Leaf_Texture_by_SpiralGraphic[1].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7175165">
            <a:off x="6478779" y="1015924"/>
            <a:ext cx="3284189" cy="3284189"/>
          </a:xfrm>
          <a:prstGeom prst="rect">
            <a:avLst/>
          </a:prstGeom>
          <a:noFill/>
        </p:spPr>
      </p:pic>
      <p:sp>
        <p:nvSpPr>
          <p:cNvPr id="15" name="TextBox 14"/>
          <p:cNvSpPr txBox="1"/>
          <p:nvPr/>
        </p:nvSpPr>
        <p:spPr>
          <a:xfrm rot="1687442">
            <a:off x="6612951" y="2247262"/>
            <a:ext cx="2842415" cy="707886"/>
          </a:xfrm>
          <a:prstGeom prst="rect">
            <a:avLst/>
          </a:prstGeom>
          <a:noFill/>
        </p:spPr>
        <p:txBody>
          <a:bodyPr wrap="square" rtlCol="0">
            <a:spAutoFit/>
          </a:bodyPr>
          <a:lstStyle/>
          <a:p>
            <a:pPr algn="ctr"/>
            <a:r>
              <a:rPr lang="sv-SE" sz="2000" b="1" dirty="0" err="1">
                <a:solidFill>
                  <a:schemeClr val="bg1"/>
                </a:solidFill>
              </a:rPr>
              <a:t>Råmateriale</a:t>
            </a:r>
            <a:r>
              <a:rPr lang="sv-SE" sz="2000" b="1" dirty="0">
                <a:solidFill>
                  <a:schemeClr val="bg1"/>
                </a:solidFill>
              </a:rPr>
              <a:t> </a:t>
            </a:r>
            <a:r>
              <a:rPr lang="sv-SE" sz="2000" b="1" dirty="0" err="1">
                <a:solidFill>
                  <a:schemeClr val="bg1"/>
                </a:solidFill>
              </a:rPr>
              <a:t>til</a:t>
            </a:r>
            <a:r>
              <a:rPr lang="sv-SE" sz="2000" b="1" dirty="0">
                <a:solidFill>
                  <a:schemeClr val="bg1"/>
                </a:solidFill>
              </a:rPr>
              <a:t> nye produkter</a:t>
            </a:r>
          </a:p>
        </p:txBody>
      </p:sp>
      <p:pic>
        <p:nvPicPr>
          <p:cNvPr id="36" name="Picture 4" descr="C:\Users\SEERIKSSONJO\AppData\Local\Microsoft\Windows\Temporary Internet Files\Content.IE5\R8OVKJEN\Green_Leaf_Texture_by_SpiralGraphic[1].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5152268">
            <a:off x="4287593" y="1795839"/>
            <a:ext cx="2095552" cy="2095552"/>
          </a:xfrm>
          <a:prstGeom prst="rect">
            <a:avLst/>
          </a:prstGeom>
          <a:noFill/>
        </p:spPr>
      </p:pic>
      <p:sp>
        <p:nvSpPr>
          <p:cNvPr id="11" name="TextBox 10"/>
          <p:cNvSpPr txBox="1"/>
          <p:nvPr/>
        </p:nvSpPr>
        <p:spPr>
          <a:xfrm rot="20552268">
            <a:off x="4223401" y="2447038"/>
            <a:ext cx="2143040" cy="461665"/>
          </a:xfrm>
          <a:prstGeom prst="rect">
            <a:avLst/>
          </a:prstGeom>
          <a:noFill/>
        </p:spPr>
        <p:txBody>
          <a:bodyPr wrap="square" rtlCol="0">
            <a:spAutoFit/>
          </a:bodyPr>
          <a:lstStyle/>
          <a:p>
            <a:pPr algn="ctr"/>
            <a:r>
              <a:rPr lang="sv-SE" sz="2400" b="1" dirty="0" err="1">
                <a:solidFill>
                  <a:schemeClr val="bg1"/>
                </a:solidFill>
              </a:rPr>
              <a:t>Lege</a:t>
            </a:r>
            <a:endParaRPr lang="en-GB" sz="2400" b="1" dirty="0">
              <a:solidFill>
                <a:schemeClr val="bg1"/>
              </a:solidFill>
            </a:endParaRPr>
          </a:p>
        </p:txBody>
      </p:sp>
      <p:grpSp>
        <p:nvGrpSpPr>
          <p:cNvPr id="38" name="Group 37"/>
          <p:cNvGrpSpPr/>
          <p:nvPr/>
        </p:nvGrpSpPr>
        <p:grpSpPr>
          <a:xfrm rot="726875">
            <a:off x="3135073" y="3928203"/>
            <a:ext cx="2834053" cy="2834052"/>
            <a:chOff x="6100946" y="1284292"/>
            <a:chExt cx="2834053" cy="2834052"/>
          </a:xfrm>
        </p:grpSpPr>
        <p:pic>
          <p:nvPicPr>
            <p:cNvPr id="37" name="Picture 4" descr="C:\Users\SEERIKSSONJO\AppData\Local\Microsoft\Windows\Temporary Internet Files\Content.IE5\R8OVKJEN\Green_Leaf_Texture_by_SpiralGraphic[1].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14562216">
              <a:off x="6100947" y="1284291"/>
              <a:ext cx="2834052" cy="2834053"/>
            </a:xfrm>
            <a:prstGeom prst="rect">
              <a:avLst/>
            </a:prstGeom>
            <a:noFill/>
          </p:spPr>
        </p:pic>
        <p:sp>
          <p:nvSpPr>
            <p:cNvPr id="14" name="TextBox 13"/>
            <p:cNvSpPr txBox="1"/>
            <p:nvPr/>
          </p:nvSpPr>
          <p:spPr>
            <a:xfrm rot="19780958">
              <a:off x="6155173" y="2358305"/>
              <a:ext cx="2778826" cy="707886"/>
            </a:xfrm>
            <a:prstGeom prst="rect">
              <a:avLst/>
            </a:prstGeom>
            <a:noFill/>
          </p:spPr>
          <p:txBody>
            <a:bodyPr wrap="square" rtlCol="0">
              <a:spAutoFit/>
            </a:bodyPr>
            <a:lstStyle/>
            <a:p>
              <a:pPr algn="ctr"/>
              <a:r>
                <a:rPr lang="sv-SE" sz="2000" b="1" dirty="0" err="1">
                  <a:solidFill>
                    <a:schemeClr val="bg1"/>
                  </a:solidFill>
                </a:rPr>
                <a:t>Vigtig</a:t>
              </a:r>
              <a:r>
                <a:rPr lang="sv-SE" sz="2000" b="1" dirty="0">
                  <a:solidFill>
                    <a:schemeClr val="bg1"/>
                  </a:solidFill>
                </a:rPr>
                <a:t> for </a:t>
              </a:r>
              <a:r>
                <a:rPr lang="sv-SE" sz="2000" b="1" dirty="0" err="1">
                  <a:solidFill>
                    <a:schemeClr val="bg1"/>
                  </a:solidFill>
                </a:rPr>
                <a:t>miljøet</a:t>
              </a:r>
              <a:r>
                <a:rPr lang="sv-SE" sz="2000" b="1" dirty="0">
                  <a:solidFill>
                    <a:schemeClr val="bg1"/>
                  </a:solidFill>
                </a:rPr>
                <a:t> </a:t>
              </a:r>
              <a:br>
                <a:rPr lang="sv-SE" sz="2000" b="1" dirty="0">
                  <a:solidFill>
                    <a:schemeClr val="bg1"/>
                  </a:solidFill>
                </a:rPr>
              </a:br>
              <a:r>
                <a:rPr lang="sv-SE" sz="2000" b="1" dirty="0">
                  <a:solidFill>
                    <a:schemeClr val="bg1"/>
                  </a:solidFill>
                </a:rPr>
                <a:t>&amp; </a:t>
              </a:r>
              <a:r>
                <a:rPr lang="sv-SE" sz="2000" b="1" dirty="0" err="1">
                  <a:solidFill>
                    <a:schemeClr val="bg1"/>
                  </a:solidFill>
                </a:rPr>
                <a:t>dyrene</a:t>
              </a:r>
              <a:endParaRPr lang="en-GB" sz="2000" b="1" dirty="0">
                <a:solidFill>
                  <a:schemeClr val="bg1"/>
                </a:solidFill>
              </a:endParaRPr>
            </a:p>
          </p:txBody>
        </p:sp>
      </p:grpSp>
      <p:pic>
        <p:nvPicPr>
          <p:cNvPr id="5" name="Bildobjekt 4">
            <a:extLst>
              <a:ext uri="{FF2B5EF4-FFF2-40B4-BE49-F238E27FC236}">
                <a16:creationId xmlns:a16="http://schemas.microsoft.com/office/drawing/2014/main" id="{50F9D454-66BE-F348-A7DA-158FCC36777E}"/>
              </a:ext>
            </a:extLst>
          </p:cNvPr>
          <p:cNvPicPr>
            <a:picLocks noChangeAspect="1"/>
          </p:cNvPicPr>
          <p:nvPr/>
        </p:nvPicPr>
        <p:blipFill>
          <a:blip r:embed="rId7"/>
          <a:srcRect/>
          <a:stretch/>
        </p:blipFill>
        <p:spPr>
          <a:xfrm>
            <a:off x="9049851" y="3095090"/>
            <a:ext cx="1830769" cy="3254699"/>
          </a:xfrm>
          <a:prstGeom prst="rect">
            <a:avLst/>
          </a:prstGeom>
        </p:spPr>
      </p:pic>
      <p:sp>
        <p:nvSpPr>
          <p:cNvPr id="3" name="textruta 2">
            <a:extLst>
              <a:ext uri="{FF2B5EF4-FFF2-40B4-BE49-F238E27FC236}">
                <a16:creationId xmlns:a16="http://schemas.microsoft.com/office/drawing/2014/main" id="{9CAE880F-F75C-CE43-3107-7E3A29CFDDB8}"/>
              </a:ext>
            </a:extLst>
          </p:cNvPr>
          <p:cNvSpPr txBox="1"/>
          <p:nvPr/>
        </p:nvSpPr>
        <p:spPr>
          <a:xfrm>
            <a:off x="653868" y="610105"/>
            <a:ext cx="6096000" cy="584775"/>
          </a:xfrm>
          <a:prstGeom prst="rect">
            <a:avLst/>
          </a:prstGeom>
          <a:noFill/>
        </p:spPr>
        <p:txBody>
          <a:bodyPr wrap="square">
            <a:spAutoFit/>
          </a:bodyPr>
          <a:lstStyle/>
          <a:p>
            <a:r>
              <a:rPr lang="sv-SE" sz="3200" b="1" dirty="0" err="1">
                <a:latin typeface="+mj-lt"/>
              </a:rPr>
              <a:t>Hvad</a:t>
            </a:r>
            <a:r>
              <a:rPr lang="sv-SE" sz="3200" b="1" dirty="0">
                <a:latin typeface="+mj-lt"/>
              </a:rPr>
              <a:t> </a:t>
            </a:r>
            <a:r>
              <a:rPr lang="sv-SE" sz="3200" b="1" dirty="0" err="1">
                <a:latin typeface="+mj-lt"/>
              </a:rPr>
              <a:t>godt</a:t>
            </a:r>
            <a:r>
              <a:rPr lang="sv-SE" sz="3200" b="1" dirty="0">
                <a:latin typeface="+mj-lt"/>
              </a:rPr>
              <a:t> er </a:t>
            </a:r>
            <a:r>
              <a:rPr lang="sv-SE" sz="3200" b="1" dirty="0" err="1">
                <a:latin typeface="+mj-lt"/>
              </a:rPr>
              <a:t>der</a:t>
            </a:r>
            <a:r>
              <a:rPr lang="sv-SE" sz="3200" b="1" dirty="0">
                <a:latin typeface="+mj-lt"/>
              </a:rPr>
              <a:t> ved skoven?</a:t>
            </a:r>
          </a:p>
        </p:txBody>
      </p:sp>
      <p:sp>
        <p:nvSpPr>
          <p:cNvPr id="6" name="Rektangel med rundade hörn 5">
            <a:extLst>
              <a:ext uri="{FF2B5EF4-FFF2-40B4-BE49-F238E27FC236}">
                <a16:creationId xmlns:a16="http://schemas.microsoft.com/office/drawing/2014/main" id="{D4A94993-5856-F820-9941-46C6C8F34CB9}"/>
              </a:ext>
            </a:extLst>
          </p:cNvPr>
          <p:cNvSpPr/>
          <p:nvPr/>
        </p:nvSpPr>
        <p:spPr>
          <a:xfrm>
            <a:off x="6749868" y="4167277"/>
            <a:ext cx="2015490" cy="75779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7" name="Rätvinklig triangel 6">
            <a:extLst>
              <a:ext uri="{FF2B5EF4-FFF2-40B4-BE49-F238E27FC236}">
                <a16:creationId xmlns:a16="http://schemas.microsoft.com/office/drawing/2014/main" id="{FA1B78C6-8F03-ED5F-DB61-CB5E2A2D541F}"/>
              </a:ext>
            </a:extLst>
          </p:cNvPr>
          <p:cNvSpPr/>
          <p:nvPr/>
        </p:nvSpPr>
        <p:spPr>
          <a:xfrm rot="5400000">
            <a:off x="8691074" y="4314942"/>
            <a:ext cx="358777" cy="35877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6" name="TextBox 15"/>
          <p:cNvSpPr txBox="1"/>
          <p:nvPr/>
        </p:nvSpPr>
        <p:spPr>
          <a:xfrm>
            <a:off x="6825777" y="4248671"/>
            <a:ext cx="2100510" cy="646331"/>
          </a:xfrm>
          <a:prstGeom prst="rect">
            <a:avLst/>
          </a:prstGeom>
          <a:noFill/>
        </p:spPr>
        <p:txBody>
          <a:bodyPr wrap="square" rtlCol="0">
            <a:spAutoFit/>
          </a:bodyPr>
          <a:lstStyle/>
          <a:p>
            <a:r>
              <a:rPr lang="sv-SE" b="1" dirty="0" err="1">
                <a:solidFill>
                  <a:schemeClr val="bg1"/>
                </a:solidFill>
                <a:latin typeface="Calibri" panose="020F0502020204030204" pitchFamily="34" charset="0"/>
                <a:cs typeface="Calibri" panose="020F0502020204030204" pitchFamily="34" charset="0"/>
              </a:rPr>
              <a:t>Vidste</a:t>
            </a:r>
            <a:r>
              <a:rPr lang="sv-SE" b="1" dirty="0">
                <a:solidFill>
                  <a:schemeClr val="bg1"/>
                </a:solidFill>
                <a:latin typeface="Calibri" panose="020F0502020204030204" pitchFamily="34" charset="0"/>
                <a:cs typeface="Calibri" panose="020F0502020204030204" pitchFamily="34" charset="0"/>
              </a:rPr>
              <a:t> du, at </a:t>
            </a:r>
            <a:r>
              <a:rPr lang="sv-SE" b="1" dirty="0" err="1">
                <a:solidFill>
                  <a:schemeClr val="bg1"/>
                </a:solidFill>
                <a:latin typeface="Calibri" panose="020F0502020204030204" pitchFamily="34" charset="0"/>
                <a:cs typeface="Calibri" panose="020F0502020204030204" pitchFamily="34" charset="0"/>
              </a:rPr>
              <a:t>jeg</a:t>
            </a:r>
            <a:r>
              <a:rPr lang="sv-SE" b="1" dirty="0">
                <a:solidFill>
                  <a:schemeClr val="bg1"/>
                </a:solidFill>
                <a:latin typeface="Calibri" panose="020F0502020204030204" pitchFamily="34" charset="0"/>
                <a:cs typeface="Calibri" panose="020F0502020204030204" pitchFamily="34" charset="0"/>
              </a:rPr>
              <a:t> kommer </a:t>
            </a:r>
            <a:r>
              <a:rPr lang="sv-SE" b="1" dirty="0" err="1">
                <a:solidFill>
                  <a:schemeClr val="bg1"/>
                </a:solidFill>
                <a:latin typeface="Calibri" panose="020F0502020204030204" pitchFamily="34" charset="0"/>
                <a:cs typeface="Calibri" panose="020F0502020204030204" pitchFamily="34" charset="0"/>
              </a:rPr>
              <a:t>herfra</a:t>
            </a:r>
            <a:r>
              <a:rPr lang="sv-SE" b="1" dirty="0">
                <a:solidFill>
                  <a:schemeClr val="bg1"/>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938044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med rundade hörn 1">
            <a:extLst>
              <a:ext uri="{FF2B5EF4-FFF2-40B4-BE49-F238E27FC236}">
                <a16:creationId xmlns:a16="http://schemas.microsoft.com/office/drawing/2014/main" id="{DA0CDDA6-643C-C70D-A459-83BF4BBF59F4}"/>
              </a:ext>
            </a:extLst>
          </p:cNvPr>
          <p:cNvSpPr/>
          <p:nvPr/>
        </p:nvSpPr>
        <p:spPr>
          <a:xfrm>
            <a:off x="6465446" y="1696027"/>
            <a:ext cx="3141199" cy="88973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 name="Rätvinklig triangel 2">
            <a:extLst>
              <a:ext uri="{FF2B5EF4-FFF2-40B4-BE49-F238E27FC236}">
                <a16:creationId xmlns:a16="http://schemas.microsoft.com/office/drawing/2014/main" id="{254AF0F0-642B-370C-BB03-981AEC0222BD}"/>
              </a:ext>
            </a:extLst>
          </p:cNvPr>
          <p:cNvSpPr/>
          <p:nvPr/>
        </p:nvSpPr>
        <p:spPr>
          <a:xfrm rot="5400000">
            <a:off x="7135218" y="2521088"/>
            <a:ext cx="358777" cy="35877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3" name="TextBox 4"/>
          <p:cNvSpPr txBox="1"/>
          <p:nvPr/>
        </p:nvSpPr>
        <p:spPr>
          <a:xfrm>
            <a:off x="6585158" y="1766091"/>
            <a:ext cx="3021487" cy="707886"/>
          </a:xfrm>
          <a:prstGeom prst="rect">
            <a:avLst/>
          </a:prstGeom>
          <a:noFill/>
        </p:spPr>
        <p:txBody>
          <a:bodyPr wrap="square" rtlCol="0">
            <a:spAutoFit/>
          </a:bodyPr>
          <a:lstStyle/>
          <a:p>
            <a:r>
              <a:rPr lang="sv-SE" sz="2000" b="1" dirty="0" err="1">
                <a:solidFill>
                  <a:schemeClr val="bg1"/>
                </a:solidFill>
                <a:cs typeface="Arial" pitchFamily="34" charset="0"/>
              </a:rPr>
              <a:t>Jeg</a:t>
            </a:r>
            <a:r>
              <a:rPr lang="sv-SE" sz="2000" b="1" dirty="0">
                <a:solidFill>
                  <a:schemeClr val="bg1"/>
                </a:solidFill>
                <a:cs typeface="Arial" pitchFamily="34" charset="0"/>
              </a:rPr>
              <a:t> er helt </a:t>
            </a:r>
            <a:r>
              <a:rPr lang="sv-SE" sz="2000" b="1" dirty="0" err="1">
                <a:solidFill>
                  <a:schemeClr val="bg1"/>
                </a:solidFill>
                <a:cs typeface="Arial" pitchFamily="34" charset="0"/>
              </a:rPr>
              <a:t>færdig</a:t>
            </a:r>
            <a:r>
              <a:rPr lang="sv-SE" sz="2000" b="1" dirty="0">
                <a:solidFill>
                  <a:schemeClr val="bg1"/>
                </a:solidFill>
                <a:cs typeface="Arial" pitchFamily="34" charset="0"/>
              </a:rPr>
              <a:t>! </a:t>
            </a:r>
          </a:p>
          <a:p>
            <a:r>
              <a:rPr lang="sv-SE" sz="2000" b="1" dirty="0" err="1">
                <a:solidFill>
                  <a:schemeClr val="bg1"/>
                </a:solidFill>
                <a:cs typeface="Arial" pitchFamily="34" charset="0"/>
              </a:rPr>
              <a:t>Hvad</a:t>
            </a:r>
            <a:r>
              <a:rPr lang="sv-SE" sz="2000" b="1" dirty="0">
                <a:solidFill>
                  <a:schemeClr val="bg1"/>
                </a:solidFill>
                <a:cs typeface="Arial" pitchFamily="34" charset="0"/>
              </a:rPr>
              <a:t> skal du så </a:t>
            </a:r>
            <a:r>
              <a:rPr lang="sv-SE" sz="2000" b="1" dirty="0" err="1">
                <a:solidFill>
                  <a:schemeClr val="bg1"/>
                </a:solidFill>
                <a:cs typeface="Arial" pitchFamily="34" charset="0"/>
              </a:rPr>
              <a:t>gøre</a:t>
            </a:r>
            <a:r>
              <a:rPr lang="sv-SE" sz="2000" b="1" dirty="0">
                <a:solidFill>
                  <a:schemeClr val="bg1"/>
                </a:solidFill>
                <a:cs typeface="Arial" pitchFamily="34" charset="0"/>
              </a:rPr>
              <a:t>?</a:t>
            </a:r>
          </a:p>
        </p:txBody>
      </p:sp>
      <p:pic>
        <p:nvPicPr>
          <p:cNvPr id="5" name="Bildobjekt 4">
            <a:extLst>
              <a:ext uri="{FF2B5EF4-FFF2-40B4-BE49-F238E27FC236}">
                <a16:creationId xmlns:a16="http://schemas.microsoft.com/office/drawing/2014/main" id="{88DA6B11-F6AB-7240-92A9-7F9AD500E6FC}"/>
              </a:ext>
            </a:extLst>
          </p:cNvPr>
          <p:cNvPicPr>
            <a:picLocks noChangeAspect="1"/>
          </p:cNvPicPr>
          <p:nvPr/>
        </p:nvPicPr>
        <p:blipFill>
          <a:blip r:embed="rId3"/>
          <a:srcRect/>
          <a:stretch/>
        </p:blipFill>
        <p:spPr>
          <a:xfrm>
            <a:off x="2753099" y="1404659"/>
            <a:ext cx="5060853" cy="4048682"/>
          </a:xfrm>
          <a:prstGeom prst="rect">
            <a:avLst/>
          </a:prstGeom>
        </p:spPr>
      </p:pic>
    </p:spTree>
    <p:extLst>
      <p:ext uri="{BB962C8B-B14F-4D97-AF65-F5344CB8AC3E}">
        <p14:creationId xmlns:p14="http://schemas.microsoft.com/office/powerpoint/2010/main" val="1727231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med rundade hörn 5">
            <a:extLst>
              <a:ext uri="{FF2B5EF4-FFF2-40B4-BE49-F238E27FC236}">
                <a16:creationId xmlns:a16="http://schemas.microsoft.com/office/drawing/2014/main" id="{21A84ACD-8204-15AC-A5B5-E0CC71ECC570}"/>
              </a:ext>
            </a:extLst>
          </p:cNvPr>
          <p:cNvSpPr/>
          <p:nvPr/>
        </p:nvSpPr>
        <p:spPr>
          <a:xfrm>
            <a:off x="9721764" y="4191475"/>
            <a:ext cx="1694337" cy="74183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7" name="Rätvinklig triangel 6">
            <a:extLst>
              <a:ext uri="{FF2B5EF4-FFF2-40B4-BE49-F238E27FC236}">
                <a16:creationId xmlns:a16="http://schemas.microsoft.com/office/drawing/2014/main" id="{5164F0D4-9631-51FC-CC76-A063339B3A09}"/>
              </a:ext>
            </a:extLst>
          </p:cNvPr>
          <p:cNvSpPr/>
          <p:nvPr/>
        </p:nvSpPr>
        <p:spPr>
          <a:xfrm>
            <a:off x="9995227" y="3927458"/>
            <a:ext cx="358777" cy="35877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2" name="Rektangel med rundade hörn 1">
            <a:extLst>
              <a:ext uri="{FF2B5EF4-FFF2-40B4-BE49-F238E27FC236}">
                <a16:creationId xmlns:a16="http://schemas.microsoft.com/office/drawing/2014/main" id="{2E9F8EA8-F685-2D45-5F19-AAAE03DE2C57}"/>
              </a:ext>
            </a:extLst>
          </p:cNvPr>
          <p:cNvSpPr/>
          <p:nvPr/>
        </p:nvSpPr>
        <p:spPr>
          <a:xfrm>
            <a:off x="4784035" y="1629466"/>
            <a:ext cx="3008661" cy="47179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 name="Rätvinklig triangel 2">
            <a:extLst>
              <a:ext uri="{FF2B5EF4-FFF2-40B4-BE49-F238E27FC236}">
                <a16:creationId xmlns:a16="http://schemas.microsoft.com/office/drawing/2014/main" id="{FDC970E4-DF9E-E526-E4AA-DB73EED6AA80}"/>
              </a:ext>
            </a:extLst>
          </p:cNvPr>
          <p:cNvSpPr/>
          <p:nvPr/>
        </p:nvSpPr>
        <p:spPr>
          <a:xfrm rot="10800000">
            <a:off x="6996501" y="2006885"/>
            <a:ext cx="358777" cy="35877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pic>
        <p:nvPicPr>
          <p:cNvPr id="5" name="Picture 2"/>
          <p:cNvPicPr>
            <a:picLocks noChangeAspect="1" noChangeArrowheads="1"/>
          </p:cNvPicPr>
          <p:nvPr/>
        </p:nvPicPr>
        <p:blipFill>
          <a:blip r:embed="rId3"/>
          <a:srcRect/>
          <a:stretch/>
        </p:blipFill>
        <p:spPr bwMode="auto">
          <a:xfrm>
            <a:off x="1837996" y="1610718"/>
            <a:ext cx="3336683" cy="3892797"/>
          </a:xfrm>
          <a:prstGeom prst="rect">
            <a:avLst/>
          </a:prstGeom>
          <a:noFill/>
          <a:ln>
            <a:noFill/>
          </a:ln>
        </p:spPr>
      </p:pic>
      <p:sp>
        <p:nvSpPr>
          <p:cNvPr id="9" name="TextBox 8"/>
          <p:cNvSpPr txBox="1"/>
          <p:nvPr/>
        </p:nvSpPr>
        <p:spPr>
          <a:xfrm>
            <a:off x="776254" y="760346"/>
            <a:ext cx="5082639" cy="646331"/>
          </a:xfrm>
          <a:prstGeom prst="rect">
            <a:avLst/>
          </a:prstGeom>
          <a:noFill/>
        </p:spPr>
        <p:txBody>
          <a:bodyPr wrap="square" rtlCol="0">
            <a:spAutoFit/>
          </a:bodyPr>
          <a:lstStyle/>
          <a:p>
            <a:r>
              <a:rPr lang="sv-SE" sz="3600" b="1" dirty="0" err="1">
                <a:latin typeface="+mj-lt"/>
              </a:rPr>
              <a:t>Hvorfor</a:t>
            </a:r>
            <a:r>
              <a:rPr lang="sv-SE" sz="3600" b="1" dirty="0">
                <a:latin typeface="+mj-lt"/>
              </a:rPr>
              <a:t> </a:t>
            </a:r>
            <a:r>
              <a:rPr lang="sv-SE" sz="3600" b="1" dirty="0" err="1">
                <a:latin typeface="+mj-lt"/>
              </a:rPr>
              <a:t>genanvende</a:t>
            </a:r>
            <a:r>
              <a:rPr lang="sv-SE" sz="3600" b="1" dirty="0">
                <a:latin typeface="+mj-lt"/>
              </a:rPr>
              <a:t>?</a:t>
            </a:r>
          </a:p>
        </p:txBody>
      </p:sp>
      <p:sp>
        <p:nvSpPr>
          <p:cNvPr id="11" name="TextBox 10"/>
          <p:cNvSpPr txBox="1"/>
          <p:nvPr/>
        </p:nvSpPr>
        <p:spPr>
          <a:xfrm>
            <a:off x="9796838" y="4258282"/>
            <a:ext cx="1694337" cy="584775"/>
          </a:xfrm>
          <a:prstGeom prst="rect">
            <a:avLst/>
          </a:prstGeom>
          <a:noFill/>
        </p:spPr>
        <p:txBody>
          <a:bodyPr wrap="square" rtlCol="0">
            <a:spAutoFit/>
          </a:bodyPr>
          <a:lstStyle/>
          <a:p>
            <a:r>
              <a:rPr lang="sv-SE" sz="1600" b="1" dirty="0" err="1">
                <a:solidFill>
                  <a:schemeClr val="bg1"/>
                </a:solidFill>
              </a:rPr>
              <a:t>Hvad</a:t>
            </a:r>
            <a:r>
              <a:rPr lang="sv-SE" sz="1600" b="1" dirty="0">
                <a:solidFill>
                  <a:schemeClr val="bg1"/>
                </a:solidFill>
              </a:rPr>
              <a:t> kan man </a:t>
            </a:r>
            <a:r>
              <a:rPr lang="sv-SE" sz="1600" b="1" dirty="0" err="1">
                <a:solidFill>
                  <a:schemeClr val="bg1"/>
                </a:solidFill>
              </a:rPr>
              <a:t>genanvende</a:t>
            </a:r>
            <a:r>
              <a:rPr lang="sv-SE" sz="1600" b="1" dirty="0">
                <a:solidFill>
                  <a:schemeClr val="bg1"/>
                </a:solidFill>
              </a:rPr>
              <a:t>?</a:t>
            </a:r>
          </a:p>
        </p:txBody>
      </p:sp>
      <p:sp>
        <p:nvSpPr>
          <p:cNvPr id="24" name="TextBox 23"/>
          <p:cNvSpPr txBox="1"/>
          <p:nvPr/>
        </p:nvSpPr>
        <p:spPr>
          <a:xfrm>
            <a:off x="4911099" y="1668331"/>
            <a:ext cx="2878448" cy="338554"/>
          </a:xfrm>
          <a:prstGeom prst="rect">
            <a:avLst/>
          </a:prstGeom>
          <a:noFill/>
        </p:spPr>
        <p:txBody>
          <a:bodyPr wrap="square" rtlCol="0">
            <a:spAutoFit/>
          </a:bodyPr>
          <a:lstStyle/>
          <a:p>
            <a:r>
              <a:rPr lang="sv-SE" sz="1600" b="1" dirty="0" err="1">
                <a:solidFill>
                  <a:schemeClr val="bg1"/>
                </a:solidFill>
              </a:rPr>
              <a:t>Hvad</a:t>
            </a:r>
            <a:r>
              <a:rPr lang="sv-SE" sz="1600" b="1" dirty="0">
                <a:solidFill>
                  <a:schemeClr val="bg1"/>
                </a:solidFill>
              </a:rPr>
              <a:t> betyder </a:t>
            </a:r>
            <a:r>
              <a:rPr lang="sv-SE" sz="1600" b="1" dirty="0" err="1">
                <a:solidFill>
                  <a:schemeClr val="bg1"/>
                </a:solidFill>
              </a:rPr>
              <a:t>genanvende</a:t>
            </a:r>
            <a:r>
              <a:rPr lang="sv-SE" sz="1600" b="1" dirty="0">
                <a:solidFill>
                  <a:schemeClr val="bg1"/>
                </a:solidFill>
              </a:rPr>
              <a:t>?</a:t>
            </a:r>
          </a:p>
        </p:txBody>
      </p:sp>
      <p:pic>
        <p:nvPicPr>
          <p:cNvPr id="4" name="Bildobjekt 3">
            <a:extLst>
              <a:ext uri="{FF2B5EF4-FFF2-40B4-BE49-F238E27FC236}">
                <a16:creationId xmlns:a16="http://schemas.microsoft.com/office/drawing/2014/main" id="{BE97E44B-B880-944A-967B-EE5703C15DE7}"/>
              </a:ext>
            </a:extLst>
          </p:cNvPr>
          <p:cNvPicPr>
            <a:picLocks noChangeAspect="1"/>
          </p:cNvPicPr>
          <p:nvPr/>
        </p:nvPicPr>
        <p:blipFill>
          <a:blip r:embed="rId4"/>
          <a:srcRect/>
          <a:stretch/>
        </p:blipFill>
        <p:spPr>
          <a:xfrm>
            <a:off x="7553667" y="1508277"/>
            <a:ext cx="2494870" cy="4435323"/>
          </a:xfrm>
          <a:prstGeom prst="rect">
            <a:avLst/>
          </a:prstGeom>
        </p:spPr>
      </p:pic>
    </p:spTree>
    <p:extLst>
      <p:ext uri="{BB962C8B-B14F-4D97-AF65-F5344CB8AC3E}">
        <p14:creationId xmlns:p14="http://schemas.microsoft.com/office/powerpoint/2010/main" val="41738878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a:srcRect/>
          <a:stretch/>
        </p:blipFill>
        <p:spPr bwMode="auto">
          <a:xfrm>
            <a:off x="5783075" y="1424547"/>
            <a:ext cx="2814302" cy="2160474"/>
          </a:xfrm>
          <a:prstGeom prst="rect">
            <a:avLst/>
          </a:prstGeom>
          <a:noFill/>
          <a:effectLst>
            <a:softEdge rad="195906"/>
          </a:effectLst>
        </p:spPr>
      </p:pic>
      <p:sp>
        <p:nvSpPr>
          <p:cNvPr id="20" name="TextBox 19"/>
          <p:cNvSpPr txBox="1"/>
          <p:nvPr/>
        </p:nvSpPr>
        <p:spPr>
          <a:xfrm>
            <a:off x="715924" y="621600"/>
            <a:ext cx="8775864" cy="584775"/>
          </a:xfrm>
          <a:prstGeom prst="rect">
            <a:avLst/>
          </a:prstGeom>
          <a:noFill/>
        </p:spPr>
        <p:txBody>
          <a:bodyPr wrap="square" rtlCol="0">
            <a:spAutoFit/>
          </a:bodyPr>
          <a:lstStyle/>
          <a:p>
            <a:r>
              <a:rPr lang="sv-SE" sz="3200" b="1" dirty="0" err="1">
                <a:latin typeface="+mj-lt"/>
              </a:rPr>
              <a:t>Hvordan</a:t>
            </a:r>
            <a:r>
              <a:rPr lang="sv-SE" sz="3200" b="1" dirty="0">
                <a:latin typeface="+mj-lt"/>
              </a:rPr>
              <a:t> </a:t>
            </a:r>
            <a:r>
              <a:rPr lang="sv-SE" sz="3200" b="1" dirty="0" err="1">
                <a:latin typeface="+mj-lt"/>
              </a:rPr>
              <a:t>fungerer</a:t>
            </a:r>
            <a:r>
              <a:rPr lang="sv-SE" sz="3200" b="1" dirty="0">
                <a:latin typeface="+mj-lt"/>
              </a:rPr>
              <a:t> det på </a:t>
            </a:r>
            <a:r>
              <a:rPr lang="sv-SE" sz="3200" b="1" dirty="0" err="1">
                <a:latin typeface="+mj-lt"/>
              </a:rPr>
              <a:t>genbrugspladsen</a:t>
            </a:r>
            <a:r>
              <a:rPr lang="sv-SE" sz="3200" b="1" dirty="0">
                <a:latin typeface="+mj-lt"/>
              </a:rPr>
              <a:t>?</a:t>
            </a:r>
            <a:endParaRPr lang="en-GB" sz="3200" b="1" dirty="0">
              <a:latin typeface="+mj-lt"/>
            </a:endParaRPr>
          </a:p>
        </p:txBody>
      </p:sp>
      <p:sp>
        <p:nvSpPr>
          <p:cNvPr id="3" name="Rektangel med rundade hörn 2">
            <a:extLst>
              <a:ext uri="{FF2B5EF4-FFF2-40B4-BE49-F238E27FC236}">
                <a16:creationId xmlns:a16="http://schemas.microsoft.com/office/drawing/2014/main" id="{12A772FB-DC1D-D26A-203B-A4CB4C74F470}"/>
              </a:ext>
            </a:extLst>
          </p:cNvPr>
          <p:cNvSpPr/>
          <p:nvPr/>
        </p:nvSpPr>
        <p:spPr>
          <a:xfrm>
            <a:off x="5139859" y="3556135"/>
            <a:ext cx="2961899" cy="82506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4" name="Rätvinklig triangel 3">
            <a:extLst>
              <a:ext uri="{FF2B5EF4-FFF2-40B4-BE49-F238E27FC236}">
                <a16:creationId xmlns:a16="http://schemas.microsoft.com/office/drawing/2014/main" id="{78DC41E5-A4C9-9518-2B60-93FECDA0C5B7}"/>
              </a:ext>
            </a:extLst>
          </p:cNvPr>
          <p:cNvSpPr/>
          <p:nvPr/>
        </p:nvSpPr>
        <p:spPr>
          <a:xfrm rot="5400000">
            <a:off x="5625059" y="4312630"/>
            <a:ext cx="358777" cy="35877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3" name="TextBox 32"/>
          <p:cNvSpPr txBox="1"/>
          <p:nvPr/>
        </p:nvSpPr>
        <p:spPr>
          <a:xfrm>
            <a:off x="5287456" y="3629822"/>
            <a:ext cx="2814302" cy="646331"/>
          </a:xfrm>
          <a:prstGeom prst="rect">
            <a:avLst/>
          </a:prstGeom>
          <a:noFill/>
        </p:spPr>
        <p:txBody>
          <a:bodyPr wrap="square" rtlCol="0">
            <a:spAutoFit/>
          </a:bodyPr>
          <a:lstStyle/>
          <a:p>
            <a:r>
              <a:rPr lang="sv-SE" b="1" dirty="0" err="1">
                <a:solidFill>
                  <a:schemeClr val="bg2"/>
                </a:solidFill>
              </a:rPr>
              <a:t>Hvor</a:t>
            </a:r>
            <a:r>
              <a:rPr lang="sv-SE" b="1" dirty="0">
                <a:solidFill>
                  <a:schemeClr val="bg2"/>
                </a:solidFill>
              </a:rPr>
              <a:t> </a:t>
            </a:r>
            <a:r>
              <a:rPr lang="sv-SE" b="1" dirty="0" err="1">
                <a:solidFill>
                  <a:schemeClr val="bg2"/>
                </a:solidFill>
              </a:rPr>
              <a:t>mange</a:t>
            </a:r>
            <a:r>
              <a:rPr lang="sv-SE" b="1" dirty="0">
                <a:solidFill>
                  <a:schemeClr val="bg2"/>
                </a:solidFill>
              </a:rPr>
              <a:t> </a:t>
            </a:r>
            <a:r>
              <a:rPr lang="sv-SE" b="1" dirty="0" err="1">
                <a:solidFill>
                  <a:schemeClr val="bg2"/>
                </a:solidFill>
              </a:rPr>
              <a:t>forskellige</a:t>
            </a:r>
            <a:r>
              <a:rPr lang="sv-SE" b="1" dirty="0">
                <a:solidFill>
                  <a:schemeClr val="bg2"/>
                </a:solidFill>
              </a:rPr>
              <a:t> rum </a:t>
            </a:r>
            <a:r>
              <a:rPr lang="sv-SE" b="1" dirty="0" err="1">
                <a:solidFill>
                  <a:schemeClr val="bg2"/>
                </a:solidFill>
              </a:rPr>
              <a:t>findes</a:t>
            </a:r>
            <a:r>
              <a:rPr lang="sv-SE" b="1" dirty="0">
                <a:solidFill>
                  <a:schemeClr val="bg2"/>
                </a:solidFill>
              </a:rPr>
              <a:t> </a:t>
            </a:r>
            <a:r>
              <a:rPr lang="sv-SE" b="1" dirty="0" err="1">
                <a:solidFill>
                  <a:schemeClr val="bg2"/>
                </a:solidFill>
              </a:rPr>
              <a:t>der</a:t>
            </a:r>
            <a:r>
              <a:rPr lang="sv-SE" b="1" dirty="0">
                <a:solidFill>
                  <a:schemeClr val="bg2"/>
                </a:solidFill>
              </a:rPr>
              <a:t>?</a:t>
            </a:r>
          </a:p>
        </p:txBody>
      </p:sp>
      <p:sp>
        <p:nvSpPr>
          <p:cNvPr id="8" name="Rektangel med rundade hörn 7">
            <a:extLst>
              <a:ext uri="{FF2B5EF4-FFF2-40B4-BE49-F238E27FC236}">
                <a16:creationId xmlns:a16="http://schemas.microsoft.com/office/drawing/2014/main" id="{4317B0F2-73DA-B82C-0985-DE00BBC8D452}"/>
              </a:ext>
            </a:extLst>
          </p:cNvPr>
          <p:cNvSpPr/>
          <p:nvPr/>
        </p:nvSpPr>
        <p:spPr>
          <a:xfrm>
            <a:off x="5875840" y="4958365"/>
            <a:ext cx="2749727" cy="112246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9" name="Rätvinklig triangel 8">
            <a:extLst>
              <a:ext uri="{FF2B5EF4-FFF2-40B4-BE49-F238E27FC236}">
                <a16:creationId xmlns:a16="http://schemas.microsoft.com/office/drawing/2014/main" id="{7F1C0109-ACFF-507D-765C-730D06BCFF76}"/>
              </a:ext>
            </a:extLst>
          </p:cNvPr>
          <p:cNvSpPr/>
          <p:nvPr/>
        </p:nvSpPr>
        <p:spPr>
          <a:xfrm rot="10800000">
            <a:off x="5603687" y="5253414"/>
            <a:ext cx="358777" cy="35877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4" name="TextBox 33"/>
          <p:cNvSpPr txBox="1"/>
          <p:nvPr/>
        </p:nvSpPr>
        <p:spPr>
          <a:xfrm>
            <a:off x="6081375" y="5047968"/>
            <a:ext cx="2597898" cy="923330"/>
          </a:xfrm>
          <a:prstGeom prst="rect">
            <a:avLst/>
          </a:prstGeom>
          <a:noFill/>
        </p:spPr>
        <p:txBody>
          <a:bodyPr wrap="square" rtlCol="0">
            <a:spAutoFit/>
          </a:bodyPr>
          <a:lstStyle/>
          <a:p>
            <a:r>
              <a:rPr lang="sv-SE" b="1" dirty="0" err="1">
                <a:solidFill>
                  <a:schemeClr val="bg1"/>
                </a:solidFill>
                <a:cs typeface="Arial" panose="020B0604020202020204" pitchFamily="34" charset="0"/>
              </a:rPr>
              <a:t>Hvordan</a:t>
            </a:r>
            <a:r>
              <a:rPr lang="sv-SE" b="1" dirty="0">
                <a:solidFill>
                  <a:schemeClr val="bg1"/>
                </a:solidFill>
                <a:cs typeface="Arial" panose="020B0604020202020204" pitchFamily="34" charset="0"/>
              </a:rPr>
              <a:t> ser </a:t>
            </a:r>
            <a:r>
              <a:rPr lang="sv-SE" b="1" dirty="0" err="1">
                <a:solidFill>
                  <a:schemeClr val="bg1"/>
                </a:solidFill>
                <a:cs typeface="Arial" panose="020B0604020202020204" pitchFamily="34" charset="0"/>
              </a:rPr>
              <a:t>genbrugsstationen</a:t>
            </a:r>
            <a:r>
              <a:rPr lang="sv-SE" b="1" dirty="0">
                <a:solidFill>
                  <a:schemeClr val="bg1"/>
                </a:solidFill>
                <a:cs typeface="Arial" panose="020B0604020202020204" pitchFamily="34" charset="0"/>
              </a:rPr>
              <a:t> </a:t>
            </a:r>
            <a:r>
              <a:rPr lang="sv-SE" b="1" dirty="0" err="1">
                <a:solidFill>
                  <a:schemeClr val="bg1"/>
                </a:solidFill>
                <a:cs typeface="Arial" panose="020B0604020202020204" pitchFamily="34" charset="0"/>
              </a:rPr>
              <a:t>ud</a:t>
            </a:r>
            <a:r>
              <a:rPr lang="sv-SE" b="1" dirty="0">
                <a:solidFill>
                  <a:schemeClr val="bg1"/>
                </a:solidFill>
                <a:cs typeface="Arial" panose="020B0604020202020204" pitchFamily="34" charset="0"/>
              </a:rPr>
              <a:t>, </a:t>
            </a:r>
            <a:r>
              <a:rPr lang="sv-SE" b="1" dirty="0" err="1">
                <a:solidFill>
                  <a:schemeClr val="bg1"/>
                </a:solidFill>
                <a:cs typeface="Arial" panose="020B0604020202020204" pitchFamily="34" charset="0"/>
              </a:rPr>
              <a:t>der</a:t>
            </a:r>
            <a:r>
              <a:rPr lang="sv-SE" b="1" dirty="0">
                <a:solidFill>
                  <a:schemeClr val="bg1"/>
                </a:solidFill>
                <a:cs typeface="Arial" panose="020B0604020202020204" pitchFamily="34" charset="0"/>
              </a:rPr>
              <a:t> </a:t>
            </a:r>
            <a:r>
              <a:rPr lang="sv-SE" b="1" dirty="0" err="1">
                <a:solidFill>
                  <a:schemeClr val="bg1"/>
                </a:solidFill>
                <a:cs typeface="Arial" panose="020B0604020202020204" pitchFamily="34" charset="0"/>
              </a:rPr>
              <a:t>hvor</a:t>
            </a:r>
            <a:r>
              <a:rPr lang="sv-SE" b="1" dirty="0">
                <a:solidFill>
                  <a:schemeClr val="bg1"/>
                </a:solidFill>
                <a:cs typeface="Arial" panose="020B0604020202020204" pitchFamily="34" charset="0"/>
              </a:rPr>
              <a:t> du bor?</a:t>
            </a:r>
          </a:p>
        </p:txBody>
      </p:sp>
      <p:pic>
        <p:nvPicPr>
          <p:cNvPr id="10" name="Bildobjekt 9" descr="En bild som visar text, soptunna, utomhus, parkering&#10;&#10;Automatiskt genererad beskrivning">
            <a:extLst>
              <a:ext uri="{FF2B5EF4-FFF2-40B4-BE49-F238E27FC236}">
                <a16:creationId xmlns:a16="http://schemas.microsoft.com/office/drawing/2014/main" id="{24DB9610-B11C-7E87-121B-F5E9843F4D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52444" y="1687311"/>
            <a:ext cx="3279223" cy="1387887"/>
          </a:xfrm>
          <a:prstGeom prst="rect">
            <a:avLst/>
          </a:prstGeom>
        </p:spPr>
      </p:pic>
      <p:pic>
        <p:nvPicPr>
          <p:cNvPr id="11" name="Bildobjekt 10" descr="En bild som visar golv, inomhus, gul, skräp&#10;&#10;Automatiskt genererad beskrivning">
            <a:extLst>
              <a:ext uri="{FF2B5EF4-FFF2-40B4-BE49-F238E27FC236}">
                <a16:creationId xmlns:a16="http://schemas.microsoft.com/office/drawing/2014/main" id="{612C7057-0E1A-82CE-473C-B48B9DE29CF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0105" y="1669128"/>
            <a:ext cx="1749771" cy="2333029"/>
          </a:xfrm>
          <a:prstGeom prst="rect">
            <a:avLst/>
          </a:prstGeom>
        </p:spPr>
      </p:pic>
      <p:pic>
        <p:nvPicPr>
          <p:cNvPr id="6" name="Bildobjekt 5">
            <a:extLst>
              <a:ext uri="{FF2B5EF4-FFF2-40B4-BE49-F238E27FC236}">
                <a16:creationId xmlns:a16="http://schemas.microsoft.com/office/drawing/2014/main" id="{2DD540FD-7C76-504E-ADD6-7D1119A844D0}"/>
              </a:ext>
            </a:extLst>
          </p:cNvPr>
          <p:cNvPicPr>
            <a:picLocks noChangeAspect="1"/>
          </p:cNvPicPr>
          <p:nvPr/>
        </p:nvPicPr>
        <p:blipFill>
          <a:blip r:embed="rId6"/>
          <a:srcRect/>
          <a:stretch/>
        </p:blipFill>
        <p:spPr>
          <a:xfrm>
            <a:off x="3126670" y="2941982"/>
            <a:ext cx="2405741" cy="3499263"/>
          </a:xfrm>
          <a:prstGeom prst="rect">
            <a:avLst/>
          </a:prstGeom>
        </p:spPr>
      </p:pic>
      <p:pic>
        <p:nvPicPr>
          <p:cNvPr id="12" name="Bildobjekt 11">
            <a:extLst>
              <a:ext uri="{FF2B5EF4-FFF2-40B4-BE49-F238E27FC236}">
                <a16:creationId xmlns:a16="http://schemas.microsoft.com/office/drawing/2014/main" id="{A6F23094-1DAF-2F6A-1D7A-861186FFD5E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869531" y="1578405"/>
            <a:ext cx="2222035" cy="4657995"/>
          </a:xfrm>
          <a:prstGeom prst="rect">
            <a:avLst/>
          </a:prstGeom>
        </p:spPr>
      </p:pic>
    </p:spTree>
    <p:extLst>
      <p:ext uri="{BB962C8B-B14F-4D97-AF65-F5344CB8AC3E}">
        <p14:creationId xmlns:p14="http://schemas.microsoft.com/office/powerpoint/2010/main" val="335537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3" grpId="0"/>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2D16E06-44E6-2C15-9E8A-980829A5C8ED}"/>
              </a:ext>
            </a:extLst>
          </p:cNvPr>
          <p:cNvSpPr txBox="1">
            <a:spLocks/>
          </p:cNvSpPr>
          <p:nvPr/>
        </p:nvSpPr>
        <p:spPr>
          <a:xfrm>
            <a:off x="609600" y="451465"/>
            <a:ext cx="10972800" cy="1524000"/>
          </a:xfrm>
          <a:prstGeom prst="rect">
            <a:avLst/>
          </a:prstGeom>
        </p:spPr>
        <p:txBody>
          <a:bodyPr>
            <a:normAutofit/>
          </a:bodyPr>
          <a:lstStyle>
            <a:lvl1pPr algn="ctr" defTabSz="342900" rtl="0" eaLnBrk="1" latinLnBrk="0" hangingPunct="1">
              <a:spcBef>
                <a:spcPct val="0"/>
              </a:spcBef>
              <a:buNone/>
              <a:defRPr sz="3300" kern="1200">
                <a:solidFill>
                  <a:schemeClr val="tx1"/>
                </a:solidFill>
                <a:latin typeface="+mj-lt"/>
                <a:ea typeface="+mj-ea"/>
                <a:cs typeface="+mj-cs"/>
              </a:defRPr>
            </a:lvl1pPr>
          </a:lstStyle>
          <a:p>
            <a:pPr algn="l"/>
            <a:r>
              <a:rPr lang="sv-SE" sz="4000" b="1" dirty="0"/>
              <a:t>Mad- </a:t>
            </a:r>
            <a:r>
              <a:rPr lang="sv-SE" sz="4000" b="1" dirty="0" err="1"/>
              <a:t>og</a:t>
            </a:r>
            <a:r>
              <a:rPr lang="sv-SE" sz="4000" b="1" dirty="0"/>
              <a:t> </a:t>
            </a:r>
            <a:r>
              <a:rPr lang="sv-SE" sz="4000" b="1" dirty="0" err="1"/>
              <a:t>drikkekartoner</a:t>
            </a:r>
            <a:endParaRPr lang="sv-SE" sz="4000" b="1" dirty="0"/>
          </a:p>
        </p:txBody>
      </p:sp>
      <p:pic>
        <p:nvPicPr>
          <p:cNvPr id="7" name="Platshållare för innehåll 4">
            <a:extLst>
              <a:ext uri="{FF2B5EF4-FFF2-40B4-BE49-F238E27FC236}">
                <a16:creationId xmlns:a16="http://schemas.microsoft.com/office/drawing/2014/main" id="{11EEACDA-AA26-374E-1BEF-DB8D7DB6433D}"/>
              </a:ext>
            </a:extLst>
          </p:cNvPr>
          <p:cNvPicPr>
            <a:picLocks noChangeAspect="1"/>
          </p:cNvPicPr>
          <p:nvPr/>
        </p:nvPicPr>
        <p:blipFill>
          <a:blip r:embed="rId3"/>
          <a:srcRect/>
          <a:stretch/>
        </p:blipFill>
        <p:spPr>
          <a:xfrm>
            <a:off x="6696095" y="2685122"/>
            <a:ext cx="4700774" cy="3516677"/>
          </a:xfrm>
          <a:prstGeom prst="rect">
            <a:avLst/>
          </a:prstGeom>
        </p:spPr>
      </p:pic>
      <p:sp>
        <p:nvSpPr>
          <p:cNvPr id="8" name="Rubrik 1">
            <a:extLst>
              <a:ext uri="{FF2B5EF4-FFF2-40B4-BE49-F238E27FC236}">
                <a16:creationId xmlns:a16="http://schemas.microsoft.com/office/drawing/2014/main" id="{142F4A00-73BE-C4F4-95B6-07A2C5583330}"/>
              </a:ext>
            </a:extLst>
          </p:cNvPr>
          <p:cNvSpPr txBox="1">
            <a:spLocks/>
          </p:cNvSpPr>
          <p:nvPr/>
        </p:nvSpPr>
        <p:spPr>
          <a:xfrm>
            <a:off x="609601" y="1221647"/>
            <a:ext cx="6556311" cy="1649389"/>
          </a:xfrm>
          <a:prstGeom prst="rect">
            <a:avLst/>
          </a:prstGeom>
        </p:spPr>
        <p:txBody>
          <a:bodyPr vert="horz" lIns="121920" tIns="60960" rIns="121920" bIns="6096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sv-SE" sz="2133" dirty="0"/>
              <a:t>I Danmark er det stadig </a:t>
            </a:r>
            <a:r>
              <a:rPr lang="sv-SE" sz="2133" dirty="0" err="1"/>
              <a:t>nyt</a:t>
            </a:r>
            <a:r>
              <a:rPr lang="sv-SE" sz="2133" dirty="0"/>
              <a:t> at man </a:t>
            </a:r>
            <a:r>
              <a:rPr lang="sv-SE" sz="2133" dirty="0" err="1"/>
              <a:t>sortere</a:t>
            </a:r>
            <a:r>
              <a:rPr lang="sv-SE" sz="2133" dirty="0"/>
              <a:t> mad- </a:t>
            </a:r>
            <a:r>
              <a:rPr lang="sv-SE" sz="2133" dirty="0" err="1"/>
              <a:t>og</a:t>
            </a:r>
            <a:r>
              <a:rPr lang="sv-SE" sz="2133" dirty="0"/>
              <a:t> </a:t>
            </a:r>
            <a:r>
              <a:rPr lang="sv-SE" sz="2133" dirty="0" err="1"/>
              <a:t>drikkekartoner</a:t>
            </a:r>
            <a:r>
              <a:rPr lang="sv-SE" sz="2133" dirty="0"/>
              <a:t>. Emballagen består </a:t>
            </a:r>
            <a:r>
              <a:rPr lang="sv-SE" sz="2133" dirty="0" err="1"/>
              <a:t>ofte</a:t>
            </a:r>
            <a:r>
              <a:rPr lang="sv-SE" sz="2133" dirty="0"/>
              <a:t> </a:t>
            </a:r>
            <a:r>
              <a:rPr lang="sv-SE" sz="2133" dirty="0" err="1"/>
              <a:t>af</a:t>
            </a:r>
            <a:r>
              <a:rPr lang="sv-SE" sz="2133" dirty="0"/>
              <a:t> </a:t>
            </a:r>
            <a:r>
              <a:rPr lang="sv-SE" sz="2133" dirty="0" err="1"/>
              <a:t>flere</a:t>
            </a:r>
            <a:r>
              <a:rPr lang="sv-SE" sz="2133" dirty="0"/>
              <a:t> lag, </a:t>
            </a:r>
            <a:r>
              <a:rPr lang="sv-SE" sz="2133" dirty="0" err="1"/>
              <a:t>fx</a:t>
            </a:r>
            <a:r>
              <a:rPr lang="sv-SE" sz="2133" dirty="0"/>
              <a:t> plast, </a:t>
            </a:r>
            <a:r>
              <a:rPr lang="sv-SE" sz="2133" dirty="0" err="1"/>
              <a:t>metal</a:t>
            </a:r>
            <a:r>
              <a:rPr lang="sv-SE" sz="2133" dirty="0"/>
              <a:t> </a:t>
            </a:r>
            <a:r>
              <a:rPr lang="sv-SE" sz="2133" dirty="0" err="1"/>
              <a:t>og</a:t>
            </a:r>
            <a:r>
              <a:rPr lang="sv-SE" sz="2133" dirty="0"/>
              <a:t> </a:t>
            </a:r>
            <a:r>
              <a:rPr lang="sv-SE" sz="2133" dirty="0" err="1"/>
              <a:t>karton</a:t>
            </a:r>
            <a:r>
              <a:rPr lang="sv-SE" sz="2133" dirty="0"/>
              <a:t>, </a:t>
            </a:r>
            <a:r>
              <a:rPr lang="sv-SE" sz="2133" dirty="0" err="1"/>
              <a:t>derfor</a:t>
            </a:r>
            <a:r>
              <a:rPr lang="sv-SE" sz="2133" dirty="0"/>
              <a:t> får den sin egen sorteringsordning </a:t>
            </a:r>
            <a:r>
              <a:rPr lang="sv-SE" sz="2133" dirty="0" err="1"/>
              <a:t>og</a:t>
            </a:r>
            <a:r>
              <a:rPr lang="sv-SE" sz="2133" dirty="0"/>
              <a:t> skal </a:t>
            </a:r>
            <a:r>
              <a:rPr lang="sv-SE" sz="2133" dirty="0" err="1"/>
              <a:t>ikke</a:t>
            </a:r>
            <a:r>
              <a:rPr lang="sv-SE" sz="2133" dirty="0"/>
              <a:t> </a:t>
            </a:r>
            <a:r>
              <a:rPr lang="sv-SE" sz="2133" dirty="0" err="1"/>
              <a:t>sorteres</a:t>
            </a:r>
            <a:r>
              <a:rPr lang="sv-SE" sz="2133" dirty="0"/>
              <a:t> som </a:t>
            </a:r>
            <a:r>
              <a:rPr lang="sv-SE" sz="2133" dirty="0" err="1"/>
              <a:t>pap</a:t>
            </a:r>
            <a:r>
              <a:rPr lang="sv-SE" sz="2133" dirty="0"/>
              <a:t> eller </a:t>
            </a:r>
            <a:r>
              <a:rPr lang="sv-SE" sz="2133" dirty="0" err="1"/>
              <a:t>restaffald</a:t>
            </a:r>
            <a:r>
              <a:rPr lang="sv-SE" sz="2133" dirty="0"/>
              <a:t>.</a:t>
            </a:r>
          </a:p>
        </p:txBody>
      </p:sp>
      <p:sp>
        <p:nvSpPr>
          <p:cNvPr id="9" name="Rubrik 1">
            <a:extLst>
              <a:ext uri="{FF2B5EF4-FFF2-40B4-BE49-F238E27FC236}">
                <a16:creationId xmlns:a16="http://schemas.microsoft.com/office/drawing/2014/main" id="{869C17E0-B75D-3136-EE71-DAA4FAC89E41}"/>
              </a:ext>
            </a:extLst>
          </p:cNvPr>
          <p:cNvSpPr txBox="1">
            <a:spLocks/>
          </p:cNvSpPr>
          <p:nvPr/>
        </p:nvSpPr>
        <p:spPr>
          <a:xfrm>
            <a:off x="609600" y="2871036"/>
            <a:ext cx="6694312" cy="2810933"/>
          </a:xfrm>
          <a:prstGeom prst="rect">
            <a:avLst/>
          </a:prstGeom>
        </p:spPr>
        <p:txBody>
          <a:bodyPr vert="horz" lIns="121920" tIns="60960" rIns="121920" bIns="6096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sv-SE" sz="1867" b="1" dirty="0"/>
              <a:t>Ja tak</a:t>
            </a:r>
          </a:p>
          <a:p>
            <a:pPr algn="l"/>
            <a:r>
              <a:rPr lang="sv-SE" sz="1867" dirty="0"/>
              <a:t>• </a:t>
            </a:r>
            <a:r>
              <a:rPr lang="sv-SE" sz="1867" dirty="0" err="1"/>
              <a:t>Mælke</a:t>
            </a:r>
            <a:r>
              <a:rPr lang="sv-SE" sz="1867" dirty="0"/>
              <a:t>, yoghurt, </a:t>
            </a:r>
            <a:r>
              <a:rPr lang="sv-SE" sz="1867" dirty="0" err="1"/>
              <a:t>plantedrikke</a:t>
            </a:r>
            <a:r>
              <a:rPr lang="sv-SE" sz="1867" dirty="0"/>
              <a:t>, </a:t>
            </a:r>
            <a:r>
              <a:rPr lang="sv-SE" sz="1867" dirty="0" err="1"/>
              <a:t>fløde</a:t>
            </a:r>
            <a:r>
              <a:rPr lang="sv-SE" sz="1867" dirty="0"/>
              <a:t> </a:t>
            </a:r>
            <a:r>
              <a:rPr lang="sv-SE" sz="1867" dirty="0" err="1"/>
              <a:t>kartoner</a:t>
            </a:r>
            <a:r>
              <a:rPr lang="sv-SE" sz="1867" dirty="0"/>
              <a:t> mm.</a:t>
            </a:r>
          </a:p>
          <a:p>
            <a:pPr algn="l"/>
            <a:r>
              <a:rPr lang="sv-SE" sz="1867" dirty="0"/>
              <a:t>• </a:t>
            </a:r>
            <a:r>
              <a:rPr lang="sv-SE" sz="1867" dirty="0" err="1"/>
              <a:t>Kartoner</a:t>
            </a:r>
            <a:r>
              <a:rPr lang="sv-SE" sz="1867" dirty="0"/>
              <a:t> </a:t>
            </a:r>
            <a:r>
              <a:rPr lang="sv-SE" sz="1867" dirty="0" err="1"/>
              <a:t>til</a:t>
            </a:r>
            <a:r>
              <a:rPr lang="sv-SE" sz="1867" dirty="0"/>
              <a:t> </a:t>
            </a:r>
            <a:r>
              <a:rPr lang="sv-SE" sz="1867" dirty="0" err="1"/>
              <a:t>drikke</a:t>
            </a:r>
            <a:r>
              <a:rPr lang="sv-SE" sz="1867" dirty="0"/>
              <a:t>, </a:t>
            </a:r>
            <a:r>
              <a:rPr lang="sv-SE" sz="1867" dirty="0" err="1"/>
              <a:t>fx</a:t>
            </a:r>
            <a:r>
              <a:rPr lang="sv-SE" sz="1867" dirty="0"/>
              <a:t> juice, </a:t>
            </a:r>
            <a:r>
              <a:rPr lang="sv-SE" sz="1867" dirty="0" err="1"/>
              <a:t>kakaomælk</a:t>
            </a:r>
            <a:r>
              <a:rPr lang="sv-SE" sz="1867" dirty="0"/>
              <a:t> </a:t>
            </a:r>
            <a:r>
              <a:rPr lang="sv-SE" sz="1867" dirty="0" err="1"/>
              <a:t>og</a:t>
            </a:r>
            <a:r>
              <a:rPr lang="sv-SE" sz="1867" dirty="0"/>
              <a:t> saft mm.</a:t>
            </a:r>
          </a:p>
          <a:p>
            <a:pPr algn="l"/>
            <a:r>
              <a:rPr lang="sv-SE" sz="1867" dirty="0"/>
              <a:t>• </a:t>
            </a:r>
            <a:r>
              <a:rPr lang="sv-SE" sz="1867" dirty="0" err="1"/>
              <a:t>Kartoner</a:t>
            </a:r>
            <a:r>
              <a:rPr lang="sv-SE" sz="1867" dirty="0"/>
              <a:t> </a:t>
            </a:r>
            <a:r>
              <a:rPr lang="sv-SE" sz="1867" dirty="0" err="1"/>
              <a:t>til</a:t>
            </a:r>
            <a:r>
              <a:rPr lang="sv-SE" sz="1867" dirty="0"/>
              <a:t> mad, </a:t>
            </a:r>
            <a:r>
              <a:rPr lang="sv-SE" sz="1867" dirty="0" err="1"/>
              <a:t>fx</a:t>
            </a:r>
            <a:r>
              <a:rPr lang="sv-SE" sz="1867" dirty="0"/>
              <a:t> </a:t>
            </a:r>
            <a:r>
              <a:rPr lang="sv-SE" sz="1867" dirty="0" err="1"/>
              <a:t>flåede</a:t>
            </a:r>
            <a:r>
              <a:rPr lang="sv-SE" sz="1867" dirty="0"/>
              <a:t> tomater, </a:t>
            </a:r>
            <a:r>
              <a:rPr lang="sv-SE" sz="1867" dirty="0" err="1"/>
              <a:t>bønner</a:t>
            </a:r>
            <a:r>
              <a:rPr lang="sv-SE" sz="1867" dirty="0"/>
              <a:t> mm.</a:t>
            </a:r>
          </a:p>
          <a:p>
            <a:pPr algn="l"/>
            <a:endParaRPr lang="sv-SE" sz="1867" dirty="0"/>
          </a:p>
          <a:p>
            <a:pPr algn="l"/>
            <a:r>
              <a:rPr lang="sv-SE" sz="1867" b="1" dirty="0"/>
              <a:t>Nej tak</a:t>
            </a:r>
          </a:p>
          <a:p>
            <a:pPr algn="l"/>
            <a:r>
              <a:rPr lang="sv-SE" sz="1867" dirty="0"/>
              <a:t>• </a:t>
            </a:r>
            <a:r>
              <a:rPr lang="sv-SE" sz="1867" dirty="0" err="1"/>
              <a:t>Pizzabakker</a:t>
            </a:r>
            <a:r>
              <a:rPr lang="sv-SE" sz="1867" dirty="0"/>
              <a:t> (</a:t>
            </a:r>
            <a:r>
              <a:rPr lang="sv-SE" sz="1867" dirty="0" err="1"/>
              <a:t>restaffald</a:t>
            </a:r>
            <a:r>
              <a:rPr lang="sv-SE" sz="1867" dirty="0"/>
              <a:t>)</a:t>
            </a:r>
          </a:p>
          <a:p>
            <a:pPr algn="l"/>
            <a:r>
              <a:rPr lang="sv-SE" sz="1867" dirty="0"/>
              <a:t>• To-go </a:t>
            </a:r>
            <a:r>
              <a:rPr lang="sv-SE" sz="1867" dirty="0" err="1"/>
              <a:t>papkrus</a:t>
            </a:r>
            <a:r>
              <a:rPr lang="sv-SE" sz="1867" dirty="0"/>
              <a:t> (</a:t>
            </a:r>
            <a:r>
              <a:rPr lang="sv-SE" sz="1867" dirty="0" err="1"/>
              <a:t>restaffald</a:t>
            </a:r>
            <a:r>
              <a:rPr lang="sv-SE" sz="1867" dirty="0"/>
              <a:t>)</a:t>
            </a:r>
          </a:p>
          <a:p>
            <a:pPr algn="l"/>
            <a:r>
              <a:rPr lang="sv-SE" sz="1867" dirty="0"/>
              <a:t>• </a:t>
            </a:r>
            <a:r>
              <a:rPr lang="sv-SE" sz="1867" dirty="0" err="1"/>
              <a:t>Chipsposer</a:t>
            </a:r>
            <a:r>
              <a:rPr lang="sv-SE" sz="1867" dirty="0"/>
              <a:t> </a:t>
            </a:r>
            <a:r>
              <a:rPr lang="sv-SE" sz="1867" dirty="0" err="1"/>
              <a:t>og</a:t>
            </a:r>
            <a:r>
              <a:rPr lang="sv-SE" sz="1867" dirty="0"/>
              <a:t> </a:t>
            </a:r>
            <a:r>
              <a:rPr lang="sv-SE" sz="1867" dirty="0" err="1"/>
              <a:t>kaffeposer</a:t>
            </a:r>
            <a:r>
              <a:rPr lang="sv-SE" sz="1867" dirty="0"/>
              <a:t> (</a:t>
            </a:r>
            <a:r>
              <a:rPr lang="sv-SE" sz="1867" dirty="0" err="1"/>
              <a:t>restaffald</a:t>
            </a:r>
            <a:r>
              <a:rPr lang="sv-SE" sz="1867" dirty="0"/>
              <a:t>)</a:t>
            </a:r>
          </a:p>
        </p:txBody>
      </p:sp>
    </p:spTree>
    <p:extLst>
      <p:ext uri="{BB962C8B-B14F-4D97-AF65-F5344CB8AC3E}">
        <p14:creationId xmlns:p14="http://schemas.microsoft.com/office/powerpoint/2010/main" val="4252805616"/>
      </p:ext>
    </p:extLst>
  </p:cSld>
  <p:clrMapOvr>
    <a:masterClrMapping/>
  </p:clrMapOvr>
</p:sld>
</file>

<file path=ppt/theme/theme1.xml><?xml version="1.0" encoding="utf-8"?>
<a:theme xmlns:a="http://schemas.openxmlformats.org/drawingml/2006/main" name="1_Tetra Pak Widescreen Layouts">
  <a:themeElements>
    <a:clrScheme name="Tetra Pak 85">
      <a:dk1>
        <a:srgbClr val="023F88"/>
      </a:dk1>
      <a:lt1>
        <a:srgbClr val="FFFFFF"/>
      </a:lt1>
      <a:dk2>
        <a:srgbClr val="023F88"/>
      </a:dk2>
      <a:lt2>
        <a:srgbClr val="FFFFFF"/>
      </a:lt2>
      <a:accent1>
        <a:srgbClr val="023F88"/>
      </a:accent1>
      <a:accent2>
        <a:srgbClr val="00BDF2"/>
      </a:accent2>
      <a:accent3>
        <a:srgbClr val="777777"/>
      </a:accent3>
      <a:accent4>
        <a:srgbClr val="F58220"/>
      </a:accent4>
      <a:accent5>
        <a:srgbClr val="8DC63F"/>
      </a:accent5>
      <a:accent6>
        <a:srgbClr val="4A4A4A"/>
      </a:accent6>
      <a:hlink>
        <a:srgbClr val="023F88"/>
      </a:hlink>
      <a:folHlink>
        <a:srgbClr val="00BDF2"/>
      </a:folHlink>
    </a:clrScheme>
    <a:fontScheme name="TetraPak_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defPPr algn="l">
          <a:defRPr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Tetra Pak Basic Master Widescreen.potx" id="{72A162C8-6D10-42D7-A86B-77E099C9C5B6}" vid="{08865A08-A2E5-43F9-AC54-0E28296E66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0">
    <wetp:webextensionref xmlns:r="http://schemas.openxmlformats.org/officeDocument/2006/relationships" r:id="rId1"/>
  </wetp:taskpane>
  <wetp:taskpane dockstate="right" visibility="0" width="350" row="11">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C2BBD3E1-2AC0-46F1-BC32-B4977A03F24F}">
  <we:reference id="wa104380907" version="3.0.0.0" store="sv-SE" storeType="OMEX"/>
  <we:alternateReferences>
    <we:reference id="wa104380907" version="3.0.0.0" store="WA104380907"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8CDFA5E7-7AFB-4D1F-BE52-5616EA8389B0}">
  <we:reference id="wa104178141" version="4.3.3.0" store="sv-SE" storeType="OMEX"/>
  <we:alternateReferences>
    <we:reference id="wa104178141" version="4.3.3.0" store="WA104178141"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bc0b220-302c-4bbe-ba21-c0cfa77163fc">
      <Terms xmlns="http://schemas.microsoft.com/office/infopath/2007/PartnerControls"/>
    </lcf76f155ced4ddcb4097134ff3c332f>
    <TaxCatchAll xmlns="40e947ba-8b56-445c-8cdb-d319006e079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177CCDFCD16B04887C4506C49129EB3" ma:contentTypeVersion="13" ma:contentTypeDescription="Create a new document." ma:contentTypeScope="" ma:versionID="ca666eac52b070ae13ddbe0d3e29fc77">
  <xsd:schema xmlns:xsd="http://www.w3.org/2001/XMLSchema" xmlns:xs="http://www.w3.org/2001/XMLSchema" xmlns:p="http://schemas.microsoft.com/office/2006/metadata/properties" xmlns:ns2="6bc0b220-302c-4bbe-ba21-c0cfa77163fc" xmlns:ns3="40e947ba-8b56-445c-8cdb-d319006e0794" targetNamespace="http://schemas.microsoft.com/office/2006/metadata/properties" ma:root="true" ma:fieldsID="e8ef8e3a94e96a2363c2316d7907c048" ns2:_="" ns3:_="">
    <xsd:import namespace="6bc0b220-302c-4bbe-ba21-c0cfa77163fc"/>
    <xsd:import namespace="40e947ba-8b56-445c-8cdb-d319006e079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c0b220-302c-4bbe-ba21-c0cfa77163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f8b4bb17-eea2-4f71-9b46-2896357e6284"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e947ba-8b56-445c-8cdb-d319006e0794"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aa29251c-8364-4473-a604-8247424842ee}" ma:internalName="TaxCatchAll" ma:showField="CatchAllData" ma:web="40e947ba-8b56-445c-8cdb-d319006e079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E3EA234-7EAD-40CF-AD4D-C693673E42F6}">
  <ds:schemaRefs>
    <ds:schemaRef ds:uri="http://purl.org/dc/elements/1.1/"/>
    <ds:schemaRef ds:uri="http://purl.org/dc/terms/"/>
    <ds:schemaRef ds:uri="e7b6ad51-9fec-4302-9125-cae5988b3d54"/>
    <ds:schemaRef ds:uri="http://schemas.microsoft.com/office/2006/documentManagement/types"/>
    <ds:schemaRef ds:uri="http://schemas.openxmlformats.org/package/2006/metadata/core-properties"/>
    <ds:schemaRef ds:uri="http://purl.org/dc/dcmitype/"/>
    <ds:schemaRef ds:uri="http://www.w3.org/XML/1998/namespace"/>
    <ds:schemaRef ds:uri="http://schemas.microsoft.com/office/infopath/2007/PartnerControls"/>
    <ds:schemaRef ds:uri="http://schemas.microsoft.com/office/2006/metadata/properties"/>
    <ds:schemaRef ds:uri="6bc0b220-302c-4bbe-ba21-c0cfa77163fc"/>
    <ds:schemaRef ds:uri="40e947ba-8b56-445c-8cdb-d319006e0794"/>
  </ds:schemaRefs>
</ds:datastoreItem>
</file>

<file path=customXml/itemProps2.xml><?xml version="1.0" encoding="utf-8"?>
<ds:datastoreItem xmlns:ds="http://schemas.openxmlformats.org/officeDocument/2006/customXml" ds:itemID="{C497C37B-43FC-408A-8700-A29CF2BA25C3}">
  <ds:schemaRefs>
    <ds:schemaRef ds:uri="http://schemas.microsoft.com/sharepoint/v3/contenttype/forms"/>
  </ds:schemaRefs>
</ds:datastoreItem>
</file>

<file path=customXml/itemProps3.xml><?xml version="1.0" encoding="utf-8"?>
<ds:datastoreItem xmlns:ds="http://schemas.openxmlformats.org/officeDocument/2006/customXml" ds:itemID="{D2667680-8D7D-4E6F-94E7-E47944980A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c0b220-302c-4bbe-ba21-c0cfa77163fc"/>
    <ds:schemaRef ds:uri="40e947ba-8b56-445c-8cdb-d319006e07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1972</TotalTime>
  <Words>2942</Words>
  <Application>Microsoft Macintosh PowerPoint</Application>
  <PresentationFormat>Bredbild</PresentationFormat>
  <Paragraphs>206</Paragraphs>
  <Slides>24</Slides>
  <Notes>24</Notes>
  <HiddenSlides>0</HiddenSlides>
  <MMClips>0</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24</vt:i4>
      </vt:variant>
    </vt:vector>
  </HeadingPairs>
  <TitlesOfParts>
    <vt:vector size="31" baseType="lpstr">
      <vt:lpstr>Aptos</vt:lpstr>
      <vt:lpstr>Arial</vt:lpstr>
      <vt:lpstr>Calibri</vt:lpstr>
      <vt:lpstr>Helvetica</vt:lpstr>
      <vt:lpstr>Helvetica Neue</vt:lpstr>
      <vt:lpstr>Times New Roman</vt:lpstr>
      <vt:lpstr>1_Tetra Pak Widescreen Layouts</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Tetra Pak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Venco Lärnerhem</dc:creator>
  <cp:lastModifiedBy>helen</cp:lastModifiedBy>
  <cp:revision>86</cp:revision>
  <cp:lastPrinted>2021-01-29T11:26:26Z</cp:lastPrinted>
  <dcterms:created xsi:type="dcterms:W3CDTF">2021-02-03T10:17:59Z</dcterms:created>
  <dcterms:modified xsi:type="dcterms:W3CDTF">2024-07-04T13:16:33Z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0x0101002177CCDFCD16B04887C4506C49129EB3</vt:lpwstr>
  </property>
  <property fmtid="{D5CDD505-2E9C-101B-9397-08002B2CF9AE}" pid="3" name="MSIP_Label_b5339dd7-e0cb-43aa-a61d-fed1619267bf_Enabled">
    <vt:lpwstr>true</vt:lpwstr>
  </property>
  <property fmtid="{D5CDD505-2E9C-101B-9397-08002B2CF9AE}" pid="4" name="MSIP_Label_b5339dd7-e0cb-43aa-a61d-fed1619267bf_SetDate">
    <vt:lpwstr>2021-02-03T14:18:38Z</vt:lpwstr>
  </property>
  <property fmtid="{D5CDD505-2E9C-101B-9397-08002B2CF9AE}" pid="5" name="MSIP_Label_b5339dd7-e0cb-43aa-a61d-fed1619267bf_Method">
    <vt:lpwstr>Privileged</vt:lpwstr>
  </property>
  <property fmtid="{D5CDD505-2E9C-101B-9397-08002B2CF9AE}" pid="6" name="MSIP_Label_b5339dd7-e0cb-43aa-a61d-fed1619267bf_Name">
    <vt:lpwstr>Public</vt:lpwstr>
  </property>
  <property fmtid="{D5CDD505-2E9C-101B-9397-08002B2CF9AE}" pid="7" name="MSIP_Label_b5339dd7-e0cb-43aa-a61d-fed1619267bf_SiteId">
    <vt:lpwstr>d2d2794a-61cc-4823-9690-8e288fd554cc</vt:lpwstr>
  </property>
  <property fmtid="{D5CDD505-2E9C-101B-9397-08002B2CF9AE}" pid="8" name="MSIP_Label_b5339dd7-e0cb-43aa-a61d-fed1619267bf_ActionId">
    <vt:lpwstr>45d7f7cb-71b2-4eee-9b4c-cdbe4d854ae0</vt:lpwstr>
  </property>
  <property fmtid="{D5CDD505-2E9C-101B-9397-08002B2CF9AE}" pid="9" name="MSIP_Label_b5339dd7-e0cb-43aa-a61d-fed1619267bf_ContentBits">
    <vt:lpwstr>0</vt:lpwstr>
  </property>
</Properties>
</file>